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72" r:id="rId6"/>
    <p:sldId id="269" r:id="rId7"/>
    <p:sldId id="268" r:id="rId8"/>
    <p:sldId id="270" r:id="rId9"/>
    <p:sldId id="273" r:id="rId10"/>
    <p:sldId id="271" r:id="rId11"/>
    <p:sldId id="261" r:id="rId12"/>
    <p:sldId id="262" r:id="rId13"/>
    <p:sldId id="263" r:id="rId14"/>
    <p:sldId id="264" r:id="rId15"/>
    <p:sldId id="275" r:id="rId16"/>
    <p:sldId id="276" r:id="rId17"/>
    <p:sldId id="277" r:id="rId18"/>
    <p:sldId id="278" r:id="rId19"/>
    <p:sldId id="279" r:id="rId20"/>
    <p:sldId id="274" r:id="rId21"/>
    <p:sldId id="2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 Levin" initials="LL" lastIdx="1" clrIdx="0">
    <p:extLst>
      <p:ext uri="{19B8F6BF-5375-455C-9EA6-DF929625EA0E}">
        <p15:presenceInfo xmlns:p15="http://schemas.microsoft.com/office/powerpoint/2012/main" userId="2be4f444746fe6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98EE-0289-4877-A94D-FA3BEF39F164}" v="626" dt="2020-08-21T06:57:52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6" autoAdjust="0"/>
    <p:restoredTop sz="94674"/>
  </p:normalViewPr>
  <p:slideViewPr>
    <p:cSldViewPr snapToGrid="0">
      <p:cViewPr>
        <p:scale>
          <a:sx n="87" d="100"/>
          <a:sy n="87" d="100"/>
        </p:scale>
        <p:origin x="30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Levin" userId="2be4f444746fe640" providerId="LiveId" clId="{4C7098EE-0289-4877-A94D-FA3BEF39F164}"/>
    <pc:docChg chg="undo custSel addSld delSld modSld sldOrd modMainMaster">
      <pc:chgData name="Leo Levin" userId="2be4f444746fe640" providerId="LiveId" clId="{4C7098EE-0289-4877-A94D-FA3BEF39F164}" dt="2020-08-21T07:02:13.043" v="3027" actId="1076"/>
      <pc:docMkLst>
        <pc:docMk/>
      </pc:docMkLst>
      <pc:sldChg chg="addSp delSp modSp mod setBg">
        <pc:chgData name="Leo Levin" userId="2be4f444746fe640" providerId="LiveId" clId="{4C7098EE-0289-4877-A94D-FA3BEF39F164}" dt="2020-08-21T02:39:26.720" v="2441" actId="1076"/>
        <pc:sldMkLst>
          <pc:docMk/>
          <pc:sldMk cId="1652834130" sldId="256"/>
        </pc:sldMkLst>
        <pc:spChg chg="add mod">
          <ac:chgData name="Leo Levin" userId="2be4f444746fe640" providerId="LiveId" clId="{4C7098EE-0289-4877-A94D-FA3BEF39F164}" dt="2020-08-21T02:39:26.720" v="2441" actId="1076"/>
          <ac:spMkLst>
            <pc:docMk/>
            <pc:sldMk cId="1652834130" sldId="256"/>
            <ac:spMk id="2" creationId="{11D87271-7FE0-4D3F-860E-AA3BDE851039}"/>
          </ac:spMkLst>
        </pc:spChg>
        <pc:spChg chg="del mod">
          <ac:chgData name="Leo Levin" userId="2be4f444746fe640" providerId="LiveId" clId="{4C7098EE-0289-4877-A94D-FA3BEF39F164}" dt="2020-08-21T02:32:40.333" v="2358" actId="478"/>
          <ac:spMkLst>
            <pc:docMk/>
            <pc:sldMk cId="1652834130" sldId="256"/>
            <ac:spMk id="6" creationId="{5A0E559E-14B0-45D2-B47E-4216588F9337}"/>
          </ac:spMkLst>
        </pc:spChg>
        <pc:spChg chg="mod">
          <ac:chgData name="Leo Levin" userId="2be4f444746fe640" providerId="LiveId" clId="{4C7098EE-0289-4877-A94D-FA3BEF39F164}" dt="2020-08-21T02:39:18.329" v="2437" actId="1076"/>
          <ac:spMkLst>
            <pc:docMk/>
            <pc:sldMk cId="1652834130" sldId="256"/>
            <ac:spMk id="8" creationId="{1A45B17A-17FB-47EF-B42C-11D2E2FDFE62}"/>
          </ac:spMkLst>
        </pc:spChg>
        <pc:picChg chg="add mod">
          <ac:chgData name="Leo Levin" userId="2be4f444746fe640" providerId="LiveId" clId="{4C7098EE-0289-4877-A94D-FA3BEF39F164}" dt="2020-08-21T02:39:23.264" v="2440" actId="1076"/>
          <ac:picMkLst>
            <pc:docMk/>
            <pc:sldMk cId="1652834130" sldId="256"/>
            <ac:picMk id="3" creationId="{9C5D4547-0865-4D99-8981-742B2A9EF2AE}"/>
          </ac:picMkLst>
        </pc:picChg>
        <pc:picChg chg="del mod">
          <ac:chgData name="Leo Levin" userId="2be4f444746fe640" providerId="LiveId" clId="{4C7098EE-0289-4877-A94D-FA3BEF39F164}" dt="2020-08-21T01:57:14.945" v="1634" actId="478"/>
          <ac:picMkLst>
            <pc:docMk/>
            <pc:sldMk cId="1652834130" sldId="256"/>
            <ac:picMk id="5" creationId="{5B5A369E-DCF8-4B34-962E-17B3427B0783}"/>
          </ac:picMkLst>
        </pc:picChg>
        <pc:picChg chg="del mod">
          <ac:chgData name="Leo Levin" userId="2be4f444746fe640" providerId="LiveId" clId="{4C7098EE-0289-4877-A94D-FA3BEF39F164}" dt="2020-08-21T01:57:14.945" v="1634" actId="478"/>
          <ac:picMkLst>
            <pc:docMk/>
            <pc:sldMk cId="1652834130" sldId="256"/>
            <ac:picMk id="1026" creationId="{D3F3FC37-C890-4D5D-9400-E3852A7F7A22}"/>
          </ac:picMkLst>
        </pc:picChg>
      </pc:sldChg>
      <pc:sldChg chg="addSp delSp modSp mod">
        <pc:chgData name="Leo Levin" userId="2be4f444746fe640" providerId="LiveId" clId="{4C7098EE-0289-4877-A94D-FA3BEF39F164}" dt="2020-08-21T06:54:48.286" v="2899" actId="1076"/>
        <pc:sldMkLst>
          <pc:docMk/>
          <pc:sldMk cId="1280291091" sldId="257"/>
        </pc:sldMkLst>
        <pc:spChg chg="mod">
          <ac:chgData name="Leo Levin" userId="2be4f444746fe640" providerId="LiveId" clId="{4C7098EE-0289-4877-A94D-FA3BEF39F164}" dt="2020-08-21T06:54:48.286" v="2899" actId="1076"/>
          <ac:spMkLst>
            <pc:docMk/>
            <pc:sldMk cId="1280291091" sldId="257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2:43:43.698" v="2445" actId="1076"/>
          <ac:spMkLst>
            <pc:docMk/>
            <pc:sldMk cId="1280291091" sldId="257"/>
            <ac:spMk id="6" creationId="{5A0E559E-14B0-45D2-B47E-4216588F9337}"/>
          </ac:spMkLst>
        </pc:spChg>
        <pc:picChg chg="add del mod">
          <ac:chgData name="Leo Levin" userId="2be4f444746fe640" providerId="LiveId" clId="{4C7098EE-0289-4877-A94D-FA3BEF39F164}" dt="2020-08-21T02:39:02.279" v="2432" actId="21"/>
          <ac:picMkLst>
            <pc:docMk/>
            <pc:sldMk cId="1280291091" sldId="257"/>
            <ac:picMk id="3" creationId="{FD595051-1AFA-4041-A271-9D39C8F89D8C}"/>
          </ac:picMkLst>
        </pc:picChg>
        <pc:picChg chg="del">
          <ac:chgData name="Leo Levin" userId="2be4f444746fe640" providerId="LiveId" clId="{4C7098EE-0289-4877-A94D-FA3BEF39F164}" dt="2020-08-21T01:44:30.796" v="1532" actId="478"/>
          <ac:picMkLst>
            <pc:docMk/>
            <pc:sldMk cId="1280291091" sldId="257"/>
            <ac:picMk id="5" creationId="{5B5A369E-DCF8-4B34-962E-17B3427B0783}"/>
          </ac:picMkLst>
        </pc:picChg>
        <pc:picChg chg="del">
          <ac:chgData name="Leo Levin" userId="2be4f444746fe640" providerId="LiveId" clId="{4C7098EE-0289-4877-A94D-FA3BEF39F164}" dt="2020-08-21T01:44:30.225" v="1531" actId="478"/>
          <ac:picMkLst>
            <pc:docMk/>
            <pc:sldMk cId="1280291091" sldId="257"/>
            <ac:picMk id="1026" creationId="{D3F3FC37-C890-4D5D-9400-E3852A7F7A22}"/>
          </ac:picMkLst>
        </pc:picChg>
      </pc:sldChg>
      <pc:sldChg chg="addSp delSp modSp mod">
        <pc:chgData name="Leo Levin" userId="2be4f444746fe640" providerId="LiveId" clId="{4C7098EE-0289-4877-A94D-FA3BEF39F164}" dt="2020-08-21T02:03:43.546" v="1694" actId="1076"/>
        <pc:sldMkLst>
          <pc:docMk/>
          <pc:sldMk cId="2144121292" sldId="258"/>
        </pc:sldMkLst>
        <pc:spChg chg="mod">
          <ac:chgData name="Leo Levin" userId="2be4f444746fe640" providerId="LiveId" clId="{4C7098EE-0289-4877-A94D-FA3BEF39F164}" dt="2020-08-21T02:03:43.546" v="1694" actId="1076"/>
          <ac:spMkLst>
            <pc:docMk/>
            <pc:sldMk cId="2144121292" sldId="258"/>
            <ac:spMk id="2" creationId="{B60BDC14-A448-4A4B-9164-F8BC9A7743B7}"/>
          </ac:spMkLst>
        </pc:spChg>
        <pc:spChg chg="add mod">
          <ac:chgData name="Leo Levin" userId="2be4f444746fe640" providerId="LiveId" clId="{4C7098EE-0289-4877-A94D-FA3BEF39F164}" dt="2020-08-21T01:59:10.190" v="1649" actId="1076"/>
          <ac:spMkLst>
            <pc:docMk/>
            <pc:sldMk cId="2144121292" sldId="258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1:59:13.970" v="1650" actId="1076"/>
          <ac:spMkLst>
            <pc:docMk/>
            <pc:sldMk cId="2144121292" sldId="258"/>
            <ac:spMk id="6" creationId="{5A0E559E-14B0-45D2-B47E-4216588F9337}"/>
          </ac:spMkLst>
        </pc:spChg>
        <pc:picChg chg="del">
          <ac:chgData name="Leo Levin" userId="2be4f444746fe640" providerId="LiveId" clId="{4C7098EE-0289-4877-A94D-FA3BEF39F164}" dt="2020-08-21T01:44:34.922" v="1536" actId="478"/>
          <ac:picMkLst>
            <pc:docMk/>
            <pc:sldMk cId="2144121292" sldId="258"/>
            <ac:picMk id="5" creationId="{5B5A369E-DCF8-4B34-962E-17B3427B0783}"/>
          </ac:picMkLst>
        </pc:picChg>
        <pc:picChg chg="del">
          <ac:chgData name="Leo Levin" userId="2be4f444746fe640" providerId="LiveId" clId="{4C7098EE-0289-4877-A94D-FA3BEF39F164}" dt="2020-08-21T01:44:34.111" v="1535" actId="478"/>
          <ac:picMkLst>
            <pc:docMk/>
            <pc:sldMk cId="2144121292" sldId="258"/>
            <ac:picMk id="1026" creationId="{D3F3FC37-C890-4D5D-9400-E3852A7F7A22}"/>
          </ac:picMkLst>
        </pc:picChg>
      </pc:sldChg>
      <pc:sldChg chg="del">
        <pc:chgData name="Leo Levin" userId="2be4f444746fe640" providerId="LiveId" clId="{4C7098EE-0289-4877-A94D-FA3BEF39F164}" dt="2020-08-20T14:03:45.921" v="1417" actId="47"/>
        <pc:sldMkLst>
          <pc:docMk/>
          <pc:sldMk cId="1579119584" sldId="259"/>
        </pc:sldMkLst>
      </pc:sldChg>
      <pc:sldChg chg="del">
        <pc:chgData name="Leo Levin" userId="2be4f444746fe640" providerId="LiveId" clId="{4C7098EE-0289-4877-A94D-FA3BEF39F164}" dt="2020-08-20T14:03:58.129" v="1418" actId="47"/>
        <pc:sldMkLst>
          <pc:docMk/>
          <pc:sldMk cId="1389559995" sldId="260"/>
        </pc:sldMkLst>
      </pc:sldChg>
      <pc:sldChg chg="delSp add del mod">
        <pc:chgData name="Leo Levin" userId="2be4f444746fe640" providerId="LiveId" clId="{4C7098EE-0289-4877-A94D-FA3BEF39F164}" dt="2020-08-21T06:45:01.068" v="2856"/>
        <pc:sldMkLst>
          <pc:docMk/>
          <pc:sldMk cId="2449335653" sldId="261"/>
        </pc:sldMkLst>
        <pc:picChg chg="del">
          <ac:chgData name="Leo Levin" userId="2be4f444746fe640" providerId="LiveId" clId="{4C7098EE-0289-4877-A94D-FA3BEF39F164}" dt="2020-08-21T02:02:45.882" v="1691" actId="478"/>
          <ac:picMkLst>
            <pc:docMk/>
            <pc:sldMk cId="2449335653" sldId="261"/>
            <ac:picMk id="5" creationId="{5B5A369E-DCF8-4B34-962E-17B3427B0783}"/>
          </ac:picMkLst>
        </pc:picChg>
        <pc:picChg chg="del">
          <ac:chgData name="Leo Levin" userId="2be4f444746fe640" providerId="LiveId" clId="{4C7098EE-0289-4877-A94D-FA3BEF39F164}" dt="2020-08-21T02:02:45.381" v="1690" actId="478"/>
          <ac:picMkLst>
            <pc:docMk/>
            <pc:sldMk cId="2449335653" sldId="261"/>
            <ac:picMk id="1026" creationId="{D3F3FC37-C890-4D5D-9400-E3852A7F7A22}"/>
          </ac:picMkLst>
        </pc:picChg>
      </pc:sldChg>
      <pc:sldChg chg="modSp add del mod">
        <pc:chgData name="Leo Levin" userId="2be4f444746fe640" providerId="LiveId" clId="{4C7098EE-0289-4877-A94D-FA3BEF39F164}" dt="2020-08-21T06:45:20.003" v="2860" actId="1076"/>
        <pc:sldMkLst>
          <pc:docMk/>
          <pc:sldMk cId="3490181796" sldId="262"/>
        </pc:sldMkLst>
        <pc:spChg chg="mod">
          <ac:chgData name="Leo Levin" userId="2be4f444746fe640" providerId="LiveId" clId="{4C7098EE-0289-4877-A94D-FA3BEF39F164}" dt="2020-08-21T06:45:20.003" v="2860" actId="1076"/>
          <ac:spMkLst>
            <pc:docMk/>
            <pc:sldMk cId="3490181796" sldId="262"/>
            <ac:spMk id="7" creationId="{84B905AC-35FA-6F40-8688-384D5B1E84C6}"/>
          </ac:spMkLst>
        </pc:spChg>
        <pc:spChg chg="mod">
          <ac:chgData name="Leo Levin" userId="2be4f444746fe640" providerId="LiveId" clId="{4C7098EE-0289-4877-A94D-FA3BEF39F164}" dt="2020-08-21T06:45:20.003" v="2860" actId="1076"/>
          <ac:spMkLst>
            <pc:docMk/>
            <pc:sldMk cId="3490181796" sldId="262"/>
            <ac:spMk id="8" creationId="{C9B348B6-0F7C-9E4C-824D-67F3E88EE073}"/>
          </ac:spMkLst>
        </pc:spChg>
        <pc:spChg chg="mod">
          <ac:chgData name="Leo Levin" userId="2be4f444746fe640" providerId="LiveId" clId="{4C7098EE-0289-4877-A94D-FA3BEF39F164}" dt="2020-08-21T06:45:09.659" v="2857" actId="1076"/>
          <ac:spMkLst>
            <pc:docMk/>
            <pc:sldMk cId="3490181796" sldId="262"/>
            <ac:spMk id="17" creationId="{403A6D1B-0A14-3E4F-837F-45A869A2350D}"/>
          </ac:spMkLst>
        </pc:spChg>
        <pc:picChg chg="mod">
          <ac:chgData name="Leo Levin" userId="2be4f444746fe640" providerId="LiveId" clId="{4C7098EE-0289-4877-A94D-FA3BEF39F164}" dt="2020-08-21T06:45:20.003" v="2860" actId="1076"/>
          <ac:picMkLst>
            <pc:docMk/>
            <pc:sldMk cId="3490181796" sldId="262"/>
            <ac:picMk id="4" creationId="{0971F09B-3AE0-E840-9407-0BDA368DCC04}"/>
          </ac:picMkLst>
        </pc:picChg>
        <pc:picChg chg="mod">
          <ac:chgData name="Leo Levin" userId="2be4f444746fe640" providerId="LiveId" clId="{4C7098EE-0289-4877-A94D-FA3BEF39F164}" dt="2020-08-21T06:45:09.659" v="2857" actId="1076"/>
          <ac:picMkLst>
            <pc:docMk/>
            <pc:sldMk cId="3490181796" sldId="262"/>
            <ac:picMk id="9" creationId="{B336F38F-738A-7E45-8613-FEB3FBEAF47C}"/>
          </ac:picMkLst>
        </pc:picChg>
        <pc:picChg chg="mod">
          <ac:chgData name="Leo Levin" userId="2be4f444746fe640" providerId="LiveId" clId="{4C7098EE-0289-4877-A94D-FA3BEF39F164}" dt="2020-08-21T06:45:09.659" v="2857" actId="1076"/>
          <ac:picMkLst>
            <pc:docMk/>
            <pc:sldMk cId="3490181796" sldId="262"/>
            <ac:picMk id="13" creationId="{08B24043-2F42-294A-99D3-0B8F1120BBBA}"/>
          </ac:picMkLst>
        </pc:picChg>
      </pc:sldChg>
      <pc:sldChg chg="modSp add del mod">
        <pc:chgData name="Leo Levin" userId="2be4f444746fe640" providerId="LiveId" clId="{4C7098EE-0289-4877-A94D-FA3BEF39F164}" dt="2020-08-21T06:45:24.376" v="2861" actId="1076"/>
        <pc:sldMkLst>
          <pc:docMk/>
          <pc:sldMk cId="1842490028" sldId="263"/>
        </pc:sldMkLst>
        <pc:spChg chg="mod">
          <ac:chgData name="Leo Levin" userId="2be4f444746fe640" providerId="LiveId" clId="{4C7098EE-0289-4877-A94D-FA3BEF39F164}" dt="2020-08-21T06:45:24.376" v="2861" actId="1076"/>
          <ac:spMkLst>
            <pc:docMk/>
            <pc:sldMk cId="1842490028" sldId="263"/>
            <ac:spMk id="7" creationId="{84B905AC-35FA-6F40-8688-384D5B1E84C6}"/>
          </ac:spMkLst>
        </pc:spChg>
        <pc:spChg chg="mod">
          <ac:chgData name="Leo Levin" userId="2be4f444746fe640" providerId="LiveId" clId="{4C7098EE-0289-4877-A94D-FA3BEF39F164}" dt="2020-08-21T06:45:24.376" v="2861" actId="1076"/>
          <ac:spMkLst>
            <pc:docMk/>
            <pc:sldMk cId="1842490028" sldId="263"/>
            <ac:spMk id="14" creationId="{4FC2A21B-3CE6-AA4C-9ADC-906F7B7BEE1F}"/>
          </ac:spMkLst>
        </pc:spChg>
        <pc:spChg chg="mod">
          <ac:chgData name="Leo Levin" userId="2be4f444746fe640" providerId="LiveId" clId="{4C7098EE-0289-4877-A94D-FA3BEF39F164}" dt="2020-08-21T06:45:24.376" v="2861" actId="1076"/>
          <ac:spMkLst>
            <pc:docMk/>
            <pc:sldMk cId="1842490028" sldId="263"/>
            <ac:spMk id="21" creationId="{60FB2BD2-172F-4F4E-AB04-1C058317BEE2}"/>
          </ac:spMkLst>
        </pc:spChg>
        <pc:spChg chg="mod">
          <ac:chgData name="Leo Levin" userId="2be4f444746fe640" providerId="LiveId" clId="{4C7098EE-0289-4877-A94D-FA3BEF39F164}" dt="2020-08-21T06:45:24.376" v="2861" actId="1076"/>
          <ac:spMkLst>
            <pc:docMk/>
            <pc:sldMk cId="1842490028" sldId="263"/>
            <ac:spMk id="22" creationId="{955E4C71-A5D5-9340-A8E2-C538E1C213B7}"/>
          </ac:spMkLst>
        </pc:spChg>
        <pc:picChg chg="mod">
          <ac:chgData name="Leo Levin" userId="2be4f444746fe640" providerId="LiveId" clId="{4C7098EE-0289-4877-A94D-FA3BEF39F164}" dt="2020-08-21T06:45:24.376" v="2861" actId="1076"/>
          <ac:picMkLst>
            <pc:docMk/>
            <pc:sldMk cId="1842490028" sldId="263"/>
            <ac:picMk id="3" creationId="{21FF08F7-DE07-7041-B964-13A22AEEA7BE}"/>
          </ac:picMkLst>
        </pc:picChg>
        <pc:picChg chg="mod">
          <ac:chgData name="Leo Levin" userId="2be4f444746fe640" providerId="LiveId" clId="{4C7098EE-0289-4877-A94D-FA3BEF39F164}" dt="2020-08-21T06:45:24.376" v="2861" actId="1076"/>
          <ac:picMkLst>
            <pc:docMk/>
            <pc:sldMk cId="1842490028" sldId="263"/>
            <ac:picMk id="4" creationId="{5C87CA19-17E4-8346-8110-7EFD5FA87280}"/>
          </ac:picMkLst>
        </pc:picChg>
        <pc:picChg chg="mod">
          <ac:chgData name="Leo Levin" userId="2be4f444746fe640" providerId="LiveId" clId="{4C7098EE-0289-4877-A94D-FA3BEF39F164}" dt="2020-08-21T06:45:24.376" v="2861" actId="1076"/>
          <ac:picMkLst>
            <pc:docMk/>
            <pc:sldMk cId="1842490028" sldId="263"/>
            <ac:picMk id="10" creationId="{412B60AD-2D70-F74B-92CD-4564D0012CE3}"/>
          </ac:picMkLst>
        </pc:picChg>
        <pc:picChg chg="mod">
          <ac:chgData name="Leo Levin" userId="2be4f444746fe640" providerId="LiveId" clId="{4C7098EE-0289-4877-A94D-FA3BEF39F164}" dt="2020-08-21T06:45:24.376" v="2861" actId="1076"/>
          <ac:picMkLst>
            <pc:docMk/>
            <pc:sldMk cId="1842490028" sldId="263"/>
            <ac:picMk id="16" creationId="{A27BB3FF-37FA-1C4C-8F1F-E1B3F29B2621}"/>
          </ac:picMkLst>
        </pc:picChg>
      </pc:sldChg>
      <pc:sldChg chg="modSp add del mod">
        <pc:chgData name="Leo Levin" userId="2be4f444746fe640" providerId="LiveId" clId="{4C7098EE-0289-4877-A94D-FA3BEF39F164}" dt="2020-08-21T07:02:13.043" v="3027" actId="1076"/>
        <pc:sldMkLst>
          <pc:docMk/>
          <pc:sldMk cId="2044816274" sldId="264"/>
        </pc:sldMkLst>
        <pc:spChg chg="mod">
          <ac:chgData name="Leo Levin" userId="2be4f444746fe640" providerId="LiveId" clId="{4C7098EE-0289-4877-A94D-FA3BEF39F164}" dt="2020-08-21T07:02:13.043" v="3027" actId="1076"/>
          <ac:spMkLst>
            <pc:docMk/>
            <pc:sldMk cId="2044816274" sldId="264"/>
            <ac:spMk id="7" creationId="{84B905AC-35FA-6F40-8688-384D5B1E84C6}"/>
          </ac:spMkLst>
        </pc:spChg>
        <pc:spChg chg="mod">
          <ac:chgData name="Leo Levin" userId="2be4f444746fe640" providerId="LiveId" clId="{4C7098EE-0289-4877-A94D-FA3BEF39F164}" dt="2020-08-21T06:45:38.982" v="2863" actId="1076"/>
          <ac:spMkLst>
            <pc:docMk/>
            <pc:sldMk cId="2044816274" sldId="264"/>
            <ac:spMk id="24" creationId="{F1FF1C05-6773-5146-808C-0611FA3246BD}"/>
          </ac:spMkLst>
        </pc:spChg>
        <pc:picChg chg="mod">
          <ac:chgData name="Leo Levin" userId="2be4f444746fe640" providerId="LiveId" clId="{4C7098EE-0289-4877-A94D-FA3BEF39F164}" dt="2020-08-21T06:45:33.423" v="2862" actId="1076"/>
          <ac:picMkLst>
            <pc:docMk/>
            <pc:sldMk cId="2044816274" sldId="264"/>
            <ac:picMk id="3" creationId="{C1FEACAB-6FD6-0D41-838E-F73C7931A7A0}"/>
          </ac:picMkLst>
        </pc:picChg>
        <pc:picChg chg="mod">
          <ac:chgData name="Leo Levin" userId="2be4f444746fe640" providerId="LiveId" clId="{4C7098EE-0289-4877-A94D-FA3BEF39F164}" dt="2020-08-21T06:45:33.423" v="2862" actId="1076"/>
          <ac:picMkLst>
            <pc:docMk/>
            <pc:sldMk cId="2044816274" sldId="264"/>
            <ac:picMk id="6" creationId="{372BE7C2-D59C-0440-B3CB-A486254720B9}"/>
          </ac:picMkLst>
        </pc:picChg>
        <pc:picChg chg="mod">
          <ac:chgData name="Leo Levin" userId="2be4f444746fe640" providerId="LiveId" clId="{4C7098EE-0289-4877-A94D-FA3BEF39F164}" dt="2020-08-21T06:45:33.423" v="2862" actId="1076"/>
          <ac:picMkLst>
            <pc:docMk/>
            <pc:sldMk cId="2044816274" sldId="264"/>
            <ac:picMk id="9" creationId="{45A7F435-0B40-5F41-B6C9-D3E01F0B3D28}"/>
          </ac:picMkLst>
        </pc:picChg>
        <pc:picChg chg="mod">
          <ac:chgData name="Leo Levin" userId="2be4f444746fe640" providerId="LiveId" clId="{4C7098EE-0289-4877-A94D-FA3BEF39F164}" dt="2020-08-21T06:45:33.423" v="2862" actId="1076"/>
          <ac:picMkLst>
            <pc:docMk/>
            <pc:sldMk cId="2044816274" sldId="264"/>
            <ac:picMk id="12" creationId="{82A4C0B3-8977-2F4A-9A55-A374AFF4F739}"/>
          </ac:picMkLst>
        </pc:picChg>
        <pc:picChg chg="mod">
          <ac:chgData name="Leo Levin" userId="2be4f444746fe640" providerId="LiveId" clId="{4C7098EE-0289-4877-A94D-FA3BEF39F164}" dt="2020-08-21T06:45:38.982" v="2863" actId="1076"/>
          <ac:picMkLst>
            <pc:docMk/>
            <pc:sldMk cId="2044816274" sldId="264"/>
            <ac:picMk id="18" creationId="{0588C859-F3A5-584D-AC7B-26867968BC9B}"/>
          </ac:picMkLst>
        </pc:picChg>
        <pc:picChg chg="mod">
          <ac:chgData name="Leo Levin" userId="2be4f444746fe640" providerId="LiveId" clId="{4C7098EE-0289-4877-A94D-FA3BEF39F164}" dt="2020-08-21T06:45:38.982" v="2863" actId="1076"/>
          <ac:picMkLst>
            <pc:docMk/>
            <pc:sldMk cId="2044816274" sldId="264"/>
            <ac:picMk id="23" creationId="{5E43B22A-5C8F-3A48-B245-EAB801B82EF4}"/>
          </ac:picMkLst>
        </pc:picChg>
        <pc:cxnChg chg="mod">
          <ac:chgData name="Leo Levin" userId="2be4f444746fe640" providerId="LiveId" clId="{4C7098EE-0289-4877-A94D-FA3BEF39F164}" dt="2020-08-21T06:45:33.423" v="2862" actId="1076"/>
          <ac:cxnSpMkLst>
            <pc:docMk/>
            <pc:sldMk cId="2044816274" sldId="264"/>
            <ac:cxnSpMk id="14" creationId="{F44CCF2B-23BF-1345-B334-8490572E8B4C}"/>
          </ac:cxnSpMkLst>
        </pc:cxnChg>
        <pc:cxnChg chg="mod">
          <ac:chgData name="Leo Levin" userId="2be4f444746fe640" providerId="LiveId" clId="{4C7098EE-0289-4877-A94D-FA3BEF39F164}" dt="2020-08-21T06:45:33.423" v="2862" actId="1076"/>
          <ac:cxnSpMkLst>
            <pc:docMk/>
            <pc:sldMk cId="2044816274" sldId="264"/>
            <ac:cxnSpMk id="19" creationId="{D1019E03-9447-FC4E-A2DB-B2FBA644F644}"/>
          </ac:cxnSpMkLst>
        </pc:cxnChg>
        <pc:cxnChg chg="mod">
          <ac:chgData name="Leo Levin" userId="2be4f444746fe640" providerId="LiveId" clId="{4C7098EE-0289-4877-A94D-FA3BEF39F164}" dt="2020-08-21T06:45:33.423" v="2862" actId="1076"/>
          <ac:cxnSpMkLst>
            <pc:docMk/>
            <pc:sldMk cId="2044816274" sldId="264"/>
            <ac:cxnSpMk id="20" creationId="{9ABF1F01-6548-7541-B3A2-F43DC44F69D2}"/>
          </ac:cxnSpMkLst>
        </pc:cxnChg>
        <pc:cxnChg chg="mod">
          <ac:chgData name="Leo Levin" userId="2be4f444746fe640" providerId="LiveId" clId="{4C7098EE-0289-4877-A94D-FA3BEF39F164}" dt="2020-08-21T06:45:33.423" v="2862" actId="1076"/>
          <ac:cxnSpMkLst>
            <pc:docMk/>
            <pc:sldMk cId="2044816274" sldId="264"/>
            <ac:cxnSpMk id="25" creationId="{714D17A1-DA2A-EA42-9427-735E9F2D5E72}"/>
          </ac:cxnSpMkLst>
        </pc:cxnChg>
        <pc:cxnChg chg="mod">
          <ac:chgData name="Leo Levin" userId="2be4f444746fe640" providerId="LiveId" clId="{4C7098EE-0289-4877-A94D-FA3BEF39F164}" dt="2020-08-21T06:45:33.423" v="2862" actId="1076"/>
          <ac:cxnSpMkLst>
            <pc:docMk/>
            <pc:sldMk cId="2044816274" sldId="264"/>
            <ac:cxnSpMk id="29" creationId="{41E15187-FDEC-2E45-BC68-3E5CB92CC7C3}"/>
          </ac:cxnSpMkLst>
        </pc:cxnChg>
      </pc:sldChg>
      <pc:sldChg chg="delSp modSp mod">
        <pc:chgData name="Leo Levin" userId="2be4f444746fe640" providerId="LiveId" clId="{4C7098EE-0289-4877-A94D-FA3BEF39F164}" dt="2020-08-21T06:47:07.771" v="2898" actId="1076"/>
        <pc:sldMkLst>
          <pc:docMk/>
          <pc:sldMk cId="2166084381" sldId="265"/>
        </pc:sldMkLst>
        <pc:spChg chg="mod">
          <ac:chgData name="Leo Levin" userId="2be4f444746fe640" providerId="LiveId" clId="{4C7098EE-0289-4877-A94D-FA3BEF39F164}" dt="2020-08-21T06:47:07.771" v="2898" actId="1076"/>
          <ac:spMkLst>
            <pc:docMk/>
            <pc:sldMk cId="2166084381" sldId="265"/>
            <ac:spMk id="2" creationId="{AC6CD78F-F81F-B043-BAA7-DACDC7009973}"/>
          </ac:spMkLst>
        </pc:spChg>
        <pc:picChg chg="del">
          <ac:chgData name="Leo Levin" userId="2be4f444746fe640" providerId="LiveId" clId="{4C7098EE-0289-4877-A94D-FA3BEF39F164}" dt="2020-08-21T05:14:31.520" v="2855" actId="478"/>
          <ac:picMkLst>
            <pc:docMk/>
            <pc:sldMk cId="2166084381" sldId="265"/>
            <ac:picMk id="5" creationId="{5B5A369E-DCF8-4B34-962E-17B3427B0783}"/>
          </ac:picMkLst>
        </pc:picChg>
        <pc:picChg chg="del">
          <ac:chgData name="Leo Levin" userId="2be4f444746fe640" providerId="LiveId" clId="{4C7098EE-0289-4877-A94D-FA3BEF39F164}" dt="2020-08-21T05:14:30.289" v="2854" actId="478"/>
          <ac:picMkLst>
            <pc:docMk/>
            <pc:sldMk cId="2166084381" sldId="265"/>
            <ac:picMk id="1026" creationId="{D3F3FC37-C890-4D5D-9400-E3852A7F7A22}"/>
          </ac:picMkLst>
        </pc:picChg>
      </pc:sldChg>
      <pc:sldChg chg="delSp modSp mod addCm delCm">
        <pc:chgData name="Leo Levin" userId="2be4f444746fe640" providerId="LiveId" clId="{4C7098EE-0289-4877-A94D-FA3BEF39F164}" dt="2020-08-21T06:55:55.407" v="3007" actId="1076"/>
        <pc:sldMkLst>
          <pc:docMk/>
          <pc:sldMk cId="186670493" sldId="266"/>
        </pc:sldMkLst>
        <pc:spChg chg="mod">
          <ac:chgData name="Leo Levin" userId="2be4f444746fe640" providerId="LiveId" clId="{4C7098EE-0289-4877-A94D-FA3BEF39F164}" dt="2020-08-21T06:55:55.407" v="3007" actId="1076"/>
          <ac:spMkLst>
            <pc:docMk/>
            <pc:sldMk cId="186670493" sldId="266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1:59:19.078" v="1651" actId="1076"/>
          <ac:spMkLst>
            <pc:docMk/>
            <pc:sldMk cId="186670493" sldId="266"/>
            <ac:spMk id="6" creationId="{5A0E559E-14B0-45D2-B47E-4216588F9337}"/>
          </ac:spMkLst>
        </pc:spChg>
        <pc:spChg chg="del">
          <ac:chgData name="Leo Levin" userId="2be4f444746fe640" providerId="LiveId" clId="{4C7098EE-0289-4877-A94D-FA3BEF39F164}" dt="2020-08-20T13:38:01.795" v="21" actId="478"/>
          <ac:spMkLst>
            <pc:docMk/>
            <pc:sldMk cId="186670493" sldId="266"/>
            <ac:spMk id="7" creationId="{D899F233-A9A9-4068-8FA2-3C57AA2837B1}"/>
          </ac:spMkLst>
        </pc:spChg>
        <pc:spChg chg="del mod">
          <ac:chgData name="Leo Levin" userId="2be4f444746fe640" providerId="LiveId" clId="{4C7098EE-0289-4877-A94D-FA3BEF39F164}" dt="2020-08-20T13:38:03.236" v="22" actId="478"/>
          <ac:spMkLst>
            <pc:docMk/>
            <pc:sldMk cId="186670493" sldId="266"/>
            <ac:spMk id="8" creationId="{287F8C26-980E-41BD-A52B-5F2374D62F5B}"/>
          </ac:spMkLst>
        </pc:spChg>
        <pc:picChg chg="del">
          <ac:chgData name="Leo Levin" userId="2be4f444746fe640" providerId="LiveId" clId="{4C7098EE-0289-4877-A94D-FA3BEF39F164}" dt="2020-08-21T01:44:32.722" v="1534" actId="478"/>
          <ac:picMkLst>
            <pc:docMk/>
            <pc:sldMk cId="186670493" sldId="266"/>
            <ac:picMk id="5" creationId="{5B5A369E-DCF8-4B34-962E-17B3427B0783}"/>
          </ac:picMkLst>
        </pc:picChg>
        <pc:picChg chg="del">
          <ac:chgData name="Leo Levin" userId="2be4f444746fe640" providerId="LiveId" clId="{4C7098EE-0289-4877-A94D-FA3BEF39F164}" dt="2020-08-21T01:44:32.343" v="1533" actId="478"/>
          <ac:picMkLst>
            <pc:docMk/>
            <pc:sldMk cId="186670493" sldId="266"/>
            <ac:picMk id="1026" creationId="{D3F3FC37-C890-4D5D-9400-E3852A7F7A22}"/>
          </ac:picMkLst>
        </pc:picChg>
      </pc:sldChg>
      <pc:sldChg chg="del">
        <pc:chgData name="Leo Levin" userId="2be4f444746fe640" providerId="LiveId" clId="{4C7098EE-0289-4877-A94D-FA3BEF39F164}" dt="2020-08-20T16:56:04.272" v="1529" actId="47"/>
        <pc:sldMkLst>
          <pc:docMk/>
          <pc:sldMk cId="4270133897" sldId="267"/>
        </pc:sldMkLst>
      </pc:sldChg>
      <pc:sldChg chg="addSp delSp modSp add mod">
        <pc:chgData name="Leo Levin" userId="2be4f444746fe640" providerId="LiveId" clId="{4C7098EE-0289-4877-A94D-FA3BEF39F164}" dt="2020-08-21T02:44:30.341" v="2447" actId="1076"/>
        <pc:sldMkLst>
          <pc:docMk/>
          <pc:sldMk cId="2618851813" sldId="268"/>
        </pc:sldMkLst>
        <pc:spChg chg="mod">
          <ac:chgData name="Leo Levin" userId="2be4f444746fe640" providerId="LiveId" clId="{4C7098EE-0289-4877-A94D-FA3BEF39F164}" dt="2020-08-21T02:44:30.341" v="2447" actId="1076"/>
          <ac:spMkLst>
            <pc:docMk/>
            <pc:sldMk cId="2618851813" sldId="268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2:00:00.734" v="1659" actId="1076"/>
          <ac:spMkLst>
            <pc:docMk/>
            <pc:sldMk cId="2618851813" sldId="268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00:04.130" v="1660" actId="1076"/>
          <ac:spMkLst>
            <pc:docMk/>
            <pc:sldMk cId="2618851813" sldId="268"/>
            <ac:spMk id="6" creationId="{5A0E559E-14B0-45D2-B47E-4216588F9337}"/>
          </ac:spMkLst>
        </pc:spChg>
        <pc:picChg chg="del">
          <ac:chgData name="Leo Levin" userId="2be4f444746fe640" providerId="LiveId" clId="{4C7098EE-0289-4877-A94D-FA3BEF39F164}" dt="2020-08-21T01:44:44.582" v="1544" actId="478"/>
          <ac:picMkLst>
            <pc:docMk/>
            <pc:sldMk cId="2618851813" sldId="268"/>
            <ac:picMk id="5" creationId="{5B5A369E-DCF8-4B34-962E-17B3427B0783}"/>
          </ac:picMkLst>
        </pc:picChg>
        <pc:picChg chg="add del mod">
          <ac:chgData name="Leo Levin" userId="2be4f444746fe640" providerId="LiveId" clId="{4C7098EE-0289-4877-A94D-FA3BEF39F164}" dt="2020-08-20T14:31:51.313" v="1444" actId="478"/>
          <ac:picMkLst>
            <pc:docMk/>
            <pc:sldMk cId="2618851813" sldId="268"/>
            <ac:picMk id="7" creationId="{FC3A978B-02A4-45A6-86B4-BD7692EE4AFA}"/>
          </ac:picMkLst>
        </pc:picChg>
        <pc:picChg chg="del">
          <ac:chgData name="Leo Levin" userId="2be4f444746fe640" providerId="LiveId" clId="{4C7098EE-0289-4877-A94D-FA3BEF39F164}" dt="2020-08-21T01:44:44.012" v="1543" actId="478"/>
          <ac:picMkLst>
            <pc:docMk/>
            <pc:sldMk cId="2618851813" sldId="268"/>
            <ac:picMk id="1026" creationId="{D3F3FC37-C890-4D5D-9400-E3852A7F7A22}"/>
          </ac:picMkLst>
        </pc:picChg>
      </pc:sldChg>
      <pc:sldChg chg="addSp delSp modSp add mod">
        <pc:chgData name="Leo Levin" userId="2be4f444746fe640" providerId="LiveId" clId="{4C7098EE-0289-4877-A94D-FA3BEF39F164}" dt="2020-08-21T02:08:46.069" v="1837"/>
        <pc:sldMkLst>
          <pc:docMk/>
          <pc:sldMk cId="2124148553" sldId="269"/>
        </pc:sldMkLst>
        <pc:spChg chg="add mod">
          <ac:chgData name="Leo Levin" userId="2be4f444746fe640" providerId="LiveId" clId="{4C7098EE-0289-4877-A94D-FA3BEF39F164}" dt="2020-08-21T02:08:46.069" v="1837"/>
          <ac:spMkLst>
            <pc:docMk/>
            <pc:sldMk cId="2124148553" sldId="269"/>
            <ac:spMk id="2" creationId="{2879DDBC-434A-4BDA-B288-FB0714368350}"/>
          </ac:spMkLst>
        </pc:spChg>
        <pc:spChg chg="del">
          <ac:chgData name="Leo Levin" userId="2be4f444746fe640" providerId="LiveId" clId="{4C7098EE-0289-4877-A94D-FA3BEF39F164}" dt="2020-08-20T14:13:25.710" v="1424" actId="478"/>
          <ac:spMkLst>
            <pc:docMk/>
            <pc:sldMk cId="2124148553" sldId="269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1:59:42.590" v="1655" actId="1076"/>
          <ac:spMkLst>
            <pc:docMk/>
            <pc:sldMk cId="2124148553" sldId="269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05:24.572" v="1695" actId="1076"/>
          <ac:spMkLst>
            <pc:docMk/>
            <pc:sldMk cId="2124148553" sldId="269"/>
            <ac:spMk id="6" creationId="{5A0E559E-14B0-45D2-B47E-4216588F9337}"/>
          </ac:spMkLst>
        </pc:spChg>
        <pc:picChg chg="del">
          <ac:chgData name="Leo Levin" userId="2be4f444746fe640" providerId="LiveId" clId="{4C7098EE-0289-4877-A94D-FA3BEF39F164}" dt="2020-08-21T01:44:41.292" v="1542" actId="478"/>
          <ac:picMkLst>
            <pc:docMk/>
            <pc:sldMk cId="2124148553" sldId="269"/>
            <ac:picMk id="5" creationId="{5B5A369E-DCF8-4B34-962E-17B3427B0783}"/>
          </ac:picMkLst>
        </pc:picChg>
        <pc:picChg chg="add mod">
          <ac:chgData name="Leo Levin" userId="2be4f444746fe640" providerId="LiveId" clId="{4C7098EE-0289-4877-A94D-FA3BEF39F164}" dt="2020-08-21T02:05:34.661" v="1696" actId="1076"/>
          <ac:picMkLst>
            <pc:docMk/>
            <pc:sldMk cId="2124148553" sldId="269"/>
            <ac:picMk id="7" creationId="{212CCFAE-3535-4AEE-890A-19374B0DDC8E}"/>
          </ac:picMkLst>
        </pc:picChg>
        <pc:picChg chg="add mod">
          <ac:chgData name="Leo Levin" userId="2be4f444746fe640" providerId="LiveId" clId="{4C7098EE-0289-4877-A94D-FA3BEF39F164}" dt="2020-08-21T02:05:34.661" v="1696" actId="1076"/>
          <ac:picMkLst>
            <pc:docMk/>
            <pc:sldMk cId="2124148553" sldId="269"/>
            <ac:picMk id="9" creationId="{1BAAD196-1E1A-46E0-8F1F-A02C1004259E}"/>
          </ac:picMkLst>
        </pc:picChg>
        <pc:picChg chg="add mod">
          <ac:chgData name="Leo Levin" userId="2be4f444746fe640" providerId="LiveId" clId="{4C7098EE-0289-4877-A94D-FA3BEF39F164}" dt="2020-08-21T02:05:34.661" v="1696" actId="1076"/>
          <ac:picMkLst>
            <pc:docMk/>
            <pc:sldMk cId="2124148553" sldId="269"/>
            <ac:picMk id="11" creationId="{ED98BF3E-1958-4C4E-B255-D04EB00BBE05}"/>
          </ac:picMkLst>
        </pc:picChg>
        <pc:picChg chg="del">
          <ac:chgData name="Leo Levin" userId="2be4f444746fe640" providerId="LiveId" clId="{4C7098EE-0289-4877-A94D-FA3BEF39F164}" dt="2020-08-21T01:44:40.772" v="1541" actId="478"/>
          <ac:picMkLst>
            <pc:docMk/>
            <pc:sldMk cId="2124148553" sldId="269"/>
            <ac:picMk id="1026" creationId="{D3F3FC37-C890-4D5D-9400-E3852A7F7A22}"/>
          </ac:picMkLst>
        </pc:picChg>
      </pc:sldChg>
      <pc:sldChg chg="new del">
        <pc:chgData name="Leo Levin" userId="2be4f444746fe640" providerId="LiveId" clId="{4C7098EE-0289-4877-A94D-FA3BEF39F164}" dt="2020-08-20T14:13:00.108" v="1422" actId="47"/>
        <pc:sldMkLst>
          <pc:docMk/>
          <pc:sldMk cId="3280314036" sldId="269"/>
        </pc:sldMkLst>
      </pc:sldChg>
      <pc:sldChg chg="addSp delSp modSp add mod ord">
        <pc:chgData name="Leo Levin" userId="2be4f444746fe640" providerId="LiveId" clId="{4C7098EE-0289-4877-A94D-FA3BEF39F164}" dt="2020-08-21T02:28:49.610" v="2177" actId="1076"/>
        <pc:sldMkLst>
          <pc:docMk/>
          <pc:sldMk cId="41617815" sldId="270"/>
        </pc:sldMkLst>
        <pc:spChg chg="del">
          <ac:chgData name="Leo Levin" userId="2be4f444746fe640" providerId="LiveId" clId="{4C7098EE-0289-4877-A94D-FA3BEF39F164}" dt="2020-08-20T14:31:54.655" v="1445" actId="478"/>
          <ac:spMkLst>
            <pc:docMk/>
            <pc:sldMk cId="41617815" sldId="270"/>
            <ac:spMk id="2" creationId="{B60BDC14-A448-4A4B-9164-F8BC9A7743B7}"/>
          </ac:spMkLst>
        </pc:spChg>
        <pc:spChg chg="add mod">
          <ac:chgData name="Leo Levin" userId="2be4f444746fe640" providerId="LiveId" clId="{4C7098EE-0289-4877-A94D-FA3BEF39F164}" dt="2020-08-21T02:28:49.610" v="2177" actId="1076"/>
          <ac:spMkLst>
            <pc:docMk/>
            <pc:sldMk cId="41617815" sldId="270"/>
            <ac:spMk id="2" creationId="{D4CEE2CA-E2D9-49D4-B1F3-7C9A3BA735F5}"/>
          </ac:spMkLst>
        </pc:spChg>
        <pc:spChg chg="mod">
          <ac:chgData name="Leo Levin" userId="2be4f444746fe640" providerId="LiveId" clId="{4C7098EE-0289-4877-A94D-FA3BEF39F164}" dt="2020-08-21T02:02:34.095" v="1687" actId="1076"/>
          <ac:spMkLst>
            <pc:docMk/>
            <pc:sldMk cId="41617815" sldId="270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02:36.765" v="1688" actId="1076"/>
          <ac:spMkLst>
            <pc:docMk/>
            <pc:sldMk cId="41617815" sldId="270"/>
            <ac:spMk id="6" creationId="{5A0E559E-14B0-45D2-B47E-4216588F9337}"/>
          </ac:spMkLst>
        </pc:spChg>
        <pc:spChg chg="add mod">
          <ac:chgData name="Leo Levin" userId="2be4f444746fe640" providerId="LiveId" clId="{4C7098EE-0289-4877-A94D-FA3BEF39F164}" dt="2020-08-21T02:11:07.974" v="1838" actId="1076"/>
          <ac:spMkLst>
            <pc:docMk/>
            <pc:sldMk cId="41617815" sldId="270"/>
            <ac:spMk id="9" creationId="{3F703487-254D-45D6-B6E9-FD85016AF97B}"/>
          </ac:spMkLst>
        </pc:spChg>
        <pc:picChg chg="del">
          <ac:chgData name="Leo Levin" userId="2be4f444746fe640" providerId="LiveId" clId="{4C7098EE-0289-4877-A94D-FA3BEF39F164}" dt="2020-08-21T01:44:52.003" v="1551" actId="478"/>
          <ac:picMkLst>
            <pc:docMk/>
            <pc:sldMk cId="41617815" sldId="270"/>
            <ac:picMk id="5" creationId="{5B5A369E-DCF8-4B34-962E-17B3427B0783}"/>
          </ac:picMkLst>
        </pc:picChg>
        <pc:picChg chg="mod">
          <ac:chgData name="Leo Levin" userId="2be4f444746fe640" providerId="LiveId" clId="{4C7098EE-0289-4877-A94D-FA3BEF39F164}" dt="2020-08-21T02:11:09.705" v="1839" actId="1076"/>
          <ac:picMkLst>
            <pc:docMk/>
            <pc:sldMk cId="41617815" sldId="270"/>
            <ac:picMk id="7" creationId="{FC3A978B-02A4-45A6-86B4-BD7692EE4AFA}"/>
          </ac:picMkLst>
        </pc:picChg>
        <pc:picChg chg="del">
          <ac:chgData name="Leo Levin" userId="2be4f444746fe640" providerId="LiveId" clId="{4C7098EE-0289-4877-A94D-FA3BEF39F164}" dt="2020-08-21T01:44:51.623" v="1550" actId="478"/>
          <ac:picMkLst>
            <pc:docMk/>
            <pc:sldMk cId="41617815" sldId="270"/>
            <ac:picMk id="1026" creationId="{D3F3FC37-C890-4D5D-9400-E3852A7F7A22}"/>
          </ac:picMkLst>
        </pc:picChg>
      </pc:sldChg>
      <pc:sldChg chg="addSp delSp modSp add mod">
        <pc:chgData name="Leo Levin" userId="2be4f444746fe640" providerId="LiveId" clId="{4C7098EE-0289-4877-A94D-FA3BEF39F164}" dt="2020-08-21T02:38:42.846" v="2427" actId="21"/>
        <pc:sldMkLst>
          <pc:docMk/>
          <pc:sldMk cId="390584800" sldId="271"/>
        </pc:sldMkLst>
        <pc:spChg chg="del">
          <ac:chgData name="Leo Levin" userId="2be4f444746fe640" providerId="LiveId" clId="{4C7098EE-0289-4877-A94D-FA3BEF39F164}" dt="2020-08-20T16:53:24.907" v="1497" actId="478"/>
          <ac:spMkLst>
            <pc:docMk/>
            <pc:sldMk cId="390584800" sldId="271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2:00:29.713" v="1664" actId="1076"/>
          <ac:spMkLst>
            <pc:docMk/>
            <pc:sldMk cId="390584800" sldId="271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00:42" v="1665" actId="1076"/>
          <ac:spMkLst>
            <pc:docMk/>
            <pc:sldMk cId="390584800" sldId="271"/>
            <ac:spMk id="6" creationId="{5A0E559E-14B0-45D2-B47E-4216588F9337}"/>
          </ac:spMkLst>
        </pc:spChg>
        <pc:picChg chg="del">
          <ac:chgData name="Leo Levin" userId="2be4f444746fe640" providerId="LiveId" clId="{4C7098EE-0289-4877-A94D-FA3BEF39F164}" dt="2020-08-21T01:44:50.273" v="1549" actId="478"/>
          <ac:picMkLst>
            <pc:docMk/>
            <pc:sldMk cId="390584800" sldId="271"/>
            <ac:picMk id="5" creationId="{5B5A369E-DCF8-4B34-962E-17B3427B0783}"/>
          </ac:picMkLst>
        </pc:picChg>
        <pc:picChg chg="add del mod">
          <ac:chgData name="Leo Levin" userId="2be4f444746fe640" providerId="LiveId" clId="{4C7098EE-0289-4877-A94D-FA3BEF39F164}" dt="2020-08-20T16:53:33.589" v="1500" actId="478"/>
          <ac:picMkLst>
            <pc:docMk/>
            <pc:sldMk cId="390584800" sldId="271"/>
            <ac:picMk id="7" creationId="{9F9202F0-7400-42F7-974A-89DAF8DD4E8C}"/>
          </ac:picMkLst>
        </pc:picChg>
        <pc:picChg chg="add del mod modCrop">
          <ac:chgData name="Leo Levin" userId="2be4f444746fe640" providerId="LiveId" clId="{4C7098EE-0289-4877-A94D-FA3BEF39F164}" dt="2020-08-21T02:38:42.846" v="2427" actId="21"/>
          <ac:picMkLst>
            <pc:docMk/>
            <pc:sldMk cId="390584800" sldId="271"/>
            <ac:picMk id="9" creationId="{AFFFE2D2-23F1-4674-922A-A3E4868B1139}"/>
          </ac:picMkLst>
        </pc:picChg>
        <pc:picChg chg="add mod">
          <ac:chgData name="Leo Levin" userId="2be4f444746fe640" providerId="LiveId" clId="{4C7098EE-0289-4877-A94D-FA3BEF39F164}" dt="2020-08-21T02:02:04.305" v="1685" actId="1076"/>
          <ac:picMkLst>
            <pc:docMk/>
            <pc:sldMk cId="390584800" sldId="271"/>
            <ac:picMk id="11" creationId="{F0DCE447-270E-48A3-8FA9-5E12C70909B3}"/>
          </ac:picMkLst>
        </pc:picChg>
        <pc:picChg chg="del">
          <ac:chgData name="Leo Levin" userId="2be4f444746fe640" providerId="LiveId" clId="{4C7098EE-0289-4877-A94D-FA3BEF39F164}" dt="2020-08-21T01:44:49.824" v="1548" actId="478"/>
          <ac:picMkLst>
            <pc:docMk/>
            <pc:sldMk cId="390584800" sldId="271"/>
            <ac:picMk id="1026" creationId="{D3F3FC37-C890-4D5D-9400-E3852A7F7A22}"/>
          </ac:picMkLst>
        </pc:picChg>
      </pc:sldChg>
      <pc:sldChg chg="addSp delSp modSp add mod">
        <pc:chgData name="Leo Levin" userId="2be4f444746fe640" providerId="LiveId" clId="{4C7098EE-0289-4877-A94D-FA3BEF39F164}" dt="2020-08-21T02:43:51.617" v="2446" actId="1076"/>
        <pc:sldMkLst>
          <pc:docMk/>
          <pc:sldMk cId="101699411" sldId="272"/>
        </pc:sldMkLst>
        <pc:spChg chg="del">
          <ac:chgData name="Leo Levin" userId="2be4f444746fe640" providerId="LiveId" clId="{4C7098EE-0289-4877-A94D-FA3BEF39F164}" dt="2020-08-20T16:55:26.271" v="1524" actId="478"/>
          <ac:spMkLst>
            <pc:docMk/>
            <pc:sldMk cId="101699411" sldId="272"/>
            <ac:spMk id="2" creationId="{B60BDC14-A448-4A4B-9164-F8BC9A7743B7}"/>
          </ac:spMkLst>
        </pc:spChg>
        <pc:spChg chg="add del mod">
          <ac:chgData name="Leo Levin" userId="2be4f444746fe640" providerId="LiveId" clId="{4C7098EE-0289-4877-A94D-FA3BEF39F164}" dt="2020-08-21T02:43:51.617" v="2446" actId="1076"/>
          <ac:spMkLst>
            <pc:docMk/>
            <pc:sldMk cId="101699411" sldId="272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30:33.014" v="2225" actId="1076"/>
          <ac:spMkLst>
            <pc:docMk/>
            <pc:sldMk cId="101699411" sldId="272"/>
            <ac:spMk id="6" creationId="{5A0E559E-14B0-45D2-B47E-4216588F9337}"/>
          </ac:spMkLst>
        </pc:spChg>
        <pc:picChg chg="del">
          <ac:chgData name="Leo Levin" userId="2be4f444746fe640" providerId="LiveId" clId="{4C7098EE-0289-4877-A94D-FA3BEF39F164}" dt="2020-08-21T01:44:38.734" v="1540" actId="478"/>
          <ac:picMkLst>
            <pc:docMk/>
            <pc:sldMk cId="101699411" sldId="272"/>
            <ac:picMk id="5" creationId="{5B5A369E-DCF8-4B34-962E-17B3427B0783}"/>
          </ac:picMkLst>
        </pc:picChg>
        <pc:picChg chg="add mod">
          <ac:chgData name="Leo Levin" userId="2be4f444746fe640" providerId="LiveId" clId="{4C7098EE-0289-4877-A94D-FA3BEF39F164}" dt="2020-08-21T01:59:53.998" v="1658" actId="1076"/>
          <ac:picMkLst>
            <pc:docMk/>
            <pc:sldMk cId="101699411" sldId="272"/>
            <ac:picMk id="7" creationId="{8C7185EE-CC35-4280-8619-3C5D0E2FDB9D}"/>
          </ac:picMkLst>
        </pc:picChg>
        <pc:picChg chg="del">
          <ac:chgData name="Leo Levin" userId="2be4f444746fe640" providerId="LiveId" clId="{4C7098EE-0289-4877-A94D-FA3BEF39F164}" dt="2020-08-21T01:44:38.232" v="1539" actId="478"/>
          <ac:picMkLst>
            <pc:docMk/>
            <pc:sldMk cId="101699411" sldId="272"/>
            <ac:picMk id="1026" creationId="{D3F3FC37-C890-4D5D-9400-E3852A7F7A22}"/>
          </ac:picMkLst>
        </pc:picChg>
      </pc:sldChg>
      <pc:sldChg chg="addSp delSp modSp add mod">
        <pc:chgData name="Leo Levin" userId="2be4f444746fe640" providerId="LiveId" clId="{4C7098EE-0289-4877-A94D-FA3BEF39F164}" dt="2020-08-21T05:12:23.448" v="2853" actId="1076"/>
        <pc:sldMkLst>
          <pc:docMk/>
          <pc:sldMk cId="4191907598" sldId="273"/>
        </pc:sldMkLst>
        <pc:spChg chg="del">
          <ac:chgData name="Leo Levin" userId="2be4f444746fe640" providerId="LiveId" clId="{4C7098EE-0289-4877-A94D-FA3BEF39F164}" dt="2020-08-21T01:44:59.183" v="1552" actId="478"/>
          <ac:spMkLst>
            <pc:docMk/>
            <pc:sldMk cId="4191907598" sldId="273"/>
            <ac:spMk id="2" creationId="{B60BDC14-A448-4A4B-9164-F8BC9A7743B7}"/>
          </ac:spMkLst>
        </pc:spChg>
        <pc:spChg chg="mod">
          <ac:chgData name="Leo Levin" userId="2be4f444746fe640" providerId="LiveId" clId="{4C7098EE-0289-4877-A94D-FA3BEF39F164}" dt="2020-08-21T02:00:15.585" v="1662" actId="1076"/>
          <ac:spMkLst>
            <pc:docMk/>
            <pc:sldMk cId="4191907598" sldId="273"/>
            <ac:spMk id="3" creationId="{0A8AF094-731A-43E6-8C96-A5D13AF38766}"/>
          </ac:spMkLst>
        </pc:spChg>
        <pc:spChg chg="mod">
          <ac:chgData name="Leo Levin" userId="2be4f444746fe640" providerId="LiveId" clId="{4C7098EE-0289-4877-A94D-FA3BEF39F164}" dt="2020-08-21T02:00:17.128" v="1663" actId="1076"/>
          <ac:spMkLst>
            <pc:docMk/>
            <pc:sldMk cId="4191907598" sldId="273"/>
            <ac:spMk id="6" creationId="{5A0E559E-14B0-45D2-B47E-4216588F9337}"/>
          </ac:spMkLst>
        </pc:spChg>
        <pc:spChg chg="add mod">
          <ac:chgData name="Leo Levin" userId="2be4f444746fe640" providerId="LiveId" clId="{4C7098EE-0289-4877-A94D-FA3BEF39F164}" dt="2020-08-21T02:29:42.594" v="2195" actId="20577"/>
          <ac:spMkLst>
            <pc:docMk/>
            <pc:sldMk cId="4191907598" sldId="273"/>
            <ac:spMk id="10" creationId="{200DF3FA-ED1F-4658-B969-FE05A472ADEC}"/>
          </ac:spMkLst>
        </pc:spChg>
        <pc:spChg chg="add mod">
          <ac:chgData name="Leo Levin" userId="2be4f444746fe640" providerId="LiveId" clId="{4C7098EE-0289-4877-A94D-FA3BEF39F164}" dt="2020-08-21T02:29:36.775" v="2190"/>
          <ac:spMkLst>
            <pc:docMk/>
            <pc:sldMk cId="4191907598" sldId="273"/>
            <ac:spMk id="12" creationId="{31F926E6-EA2C-4A5A-BA93-8434F509C9C4}"/>
          </ac:spMkLst>
        </pc:spChg>
        <pc:picChg chg="del">
          <ac:chgData name="Leo Levin" userId="2be4f444746fe640" providerId="LiveId" clId="{4C7098EE-0289-4877-A94D-FA3BEF39F164}" dt="2020-08-21T01:44:48.243" v="1547" actId="478"/>
          <ac:picMkLst>
            <pc:docMk/>
            <pc:sldMk cId="4191907598" sldId="273"/>
            <ac:picMk id="5" creationId="{5B5A369E-DCF8-4B34-962E-17B3427B0783}"/>
          </ac:picMkLst>
        </pc:picChg>
        <pc:picChg chg="add mod">
          <ac:chgData name="Leo Levin" userId="2be4f444746fe640" providerId="LiveId" clId="{4C7098EE-0289-4877-A94D-FA3BEF39F164}" dt="2020-08-21T05:12:23.448" v="2853" actId="1076"/>
          <ac:picMkLst>
            <pc:docMk/>
            <pc:sldMk cId="4191907598" sldId="273"/>
            <ac:picMk id="7" creationId="{B4A5843B-8DF2-414F-B358-38002175A138}"/>
          </ac:picMkLst>
        </pc:picChg>
        <pc:picChg chg="add mod">
          <ac:chgData name="Leo Levin" userId="2be4f444746fe640" providerId="LiveId" clId="{4C7098EE-0289-4877-A94D-FA3BEF39F164}" dt="2020-08-21T05:12:23.448" v="2853" actId="1076"/>
          <ac:picMkLst>
            <pc:docMk/>
            <pc:sldMk cId="4191907598" sldId="273"/>
            <ac:picMk id="9" creationId="{22C54D3B-FB02-4F2B-ABAC-1797BA86A478}"/>
          </ac:picMkLst>
        </pc:picChg>
        <pc:picChg chg="del mod">
          <ac:chgData name="Leo Levin" userId="2be4f444746fe640" providerId="LiveId" clId="{4C7098EE-0289-4877-A94D-FA3BEF39F164}" dt="2020-08-21T01:44:47.753" v="1546" actId="478"/>
          <ac:picMkLst>
            <pc:docMk/>
            <pc:sldMk cId="4191907598" sldId="273"/>
            <ac:picMk id="1026" creationId="{D3F3FC37-C890-4D5D-9400-E3852A7F7A22}"/>
          </ac:picMkLst>
        </pc:picChg>
      </pc:sldChg>
      <pc:sldChg chg="addSp delSp modSp add del mod">
        <pc:chgData name="Leo Levin" userId="2be4f444746fe640" providerId="LiveId" clId="{4C7098EE-0289-4877-A94D-FA3BEF39F164}" dt="2020-08-21T06:57:49.819" v="3008" actId="2696"/>
        <pc:sldMkLst>
          <pc:docMk/>
          <pc:sldMk cId="2047978393" sldId="274"/>
        </pc:sldMkLst>
        <pc:spChg chg="del">
          <ac:chgData name="Leo Levin" userId="2be4f444746fe640" providerId="LiveId" clId="{4C7098EE-0289-4877-A94D-FA3BEF39F164}" dt="2020-08-21T03:07:19.265" v="2513" actId="478"/>
          <ac:spMkLst>
            <pc:docMk/>
            <pc:sldMk cId="2047978393" sldId="274"/>
            <ac:spMk id="3" creationId="{0A8AF094-731A-43E6-8C96-A5D13AF38766}"/>
          </ac:spMkLst>
        </pc:spChg>
        <pc:spChg chg="add mod">
          <ac:chgData name="Leo Levin" userId="2be4f444746fe640" providerId="LiveId" clId="{4C7098EE-0289-4877-A94D-FA3BEF39F164}" dt="2020-08-21T03:11:36.909" v="2849" actId="1076"/>
          <ac:spMkLst>
            <pc:docMk/>
            <pc:sldMk cId="2047978393" sldId="274"/>
            <ac:spMk id="4" creationId="{8091622D-8E73-451C-A23D-AEB00FF573F3}"/>
          </ac:spMkLst>
        </pc:spChg>
        <pc:spChg chg="mod">
          <ac:chgData name="Leo Levin" userId="2be4f444746fe640" providerId="LiveId" clId="{4C7098EE-0289-4877-A94D-FA3BEF39F164}" dt="2020-08-21T03:07:59.065" v="2523" actId="1076"/>
          <ac:spMkLst>
            <pc:docMk/>
            <pc:sldMk cId="2047978393" sldId="274"/>
            <ac:spMk id="6" creationId="{5A0E559E-14B0-45D2-B47E-4216588F9337}"/>
          </ac:spMkLst>
        </pc:spChg>
        <pc:spChg chg="add del">
          <ac:chgData name="Leo Levin" userId="2be4f444746fe640" providerId="LiveId" clId="{4C7098EE-0289-4877-A94D-FA3BEF39F164}" dt="2020-08-21T03:07:51.232" v="2520" actId="22"/>
          <ac:spMkLst>
            <pc:docMk/>
            <pc:sldMk cId="2047978393" sldId="274"/>
            <ac:spMk id="7" creationId="{7C19FF1B-238E-4B38-BC17-848F9A26BAB4}"/>
          </ac:spMkLst>
        </pc:spChg>
        <pc:picChg chg="del">
          <ac:chgData name="Leo Levin" userId="2be4f444746fe640" providerId="LiveId" clId="{4C7098EE-0289-4877-A94D-FA3BEF39F164}" dt="2020-08-21T03:06:51.561" v="2453" actId="478"/>
          <ac:picMkLst>
            <pc:docMk/>
            <pc:sldMk cId="2047978393" sldId="274"/>
            <ac:picMk id="11" creationId="{F0DCE447-270E-48A3-8FA9-5E12C70909B3}"/>
          </ac:picMkLst>
        </pc:picChg>
      </pc:sldChg>
      <pc:sldChg chg="add">
        <pc:chgData name="Leo Levin" userId="2be4f444746fe640" providerId="LiveId" clId="{4C7098EE-0289-4877-A94D-FA3BEF39F164}" dt="2020-08-21T06:57:52.804" v="3009"/>
        <pc:sldMkLst>
          <pc:docMk/>
          <pc:sldMk cId="3728903561" sldId="274"/>
        </pc:sldMkLst>
      </pc:sldChg>
      <pc:sldChg chg="add del">
        <pc:chgData name="Leo Levin" userId="2be4f444746fe640" providerId="LiveId" clId="{4C7098EE-0289-4877-A94D-FA3BEF39F164}" dt="2020-08-21T03:07:23.447" v="2517"/>
        <pc:sldMkLst>
          <pc:docMk/>
          <pc:sldMk cId="1403569298" sldId="275"/>
        </pc:sldMkLst>
      </pc:sldChg>
      <pc:sldChg chg="modSp add mod">
        <pc:chgData name="Leo Levin" userId="2be4f444746fe640" providerId="LiveId" clId="{4C7098EE-0289-4877-A94D-FA3BEF39F164}" dt="2020-08-21T07:02:08.244" v="3026" actId="1076"/>
        <pc:sldMkLst>
          <pc:docMk/>
          <pc:sldMk cId="2486290099" sldId="275"/>
        </pc:sldMkLst>
        <pc:spChg chg="mod">
          <ac:chgData name="Leo Levin" userId="2be4f444746fe640" providerId="LiveId" clId="{4C7098EE-0289-4877-A94D-FA3BEF39F164}" dt="2020-08-21T07:02:08.244" v="3026" actId="1076"/>
          <ac:spMkLst>
            <pc:docMk/>
            <pc:sldMk cId="2486290099" sldId="275"/>
            <ac:spMk id="6" creationId="{AB65E6F1-E6E9-C94C-A542-411A3A019535}"/>
          </ac:spMkLst>
        </pc:spChg>
        <pc:picChg chg="mod">
          <ac:chgData name="Leo Levin" userId="2be4f444746fe640" providerId="LiveId" clId="{4C7098EE-0289-4877-A94D-FA3BEF39F164}" dt="2020-08-21T06:45:48.626" v="2864" actId="1076"/>
          <ac:picMkLst>
            <pc:docMk/>
            <pc:sldMk cId="2486290099" sldId="275"/>
            <ac:picMk id="4" creationId="{A6E39D6E-C66B-1043-A18A-F474B86E9790}"/>
          </ac:picMkLst>
        </pc:picChg>
        <pc:picChg chg="mod">
          <ac:chgData name="Leo Levin" userId="2be4f444746fe640" providerId="LiveId" clId="{4C7098EE-0289-4877-A94D-FA3BEF39F164}" dt="2020-08-21T06:45:48.626" v="2864" actId="1076"/>
          <ac:picMkLst>
            <pc:docMk/>
            <pc:sldMk cId="2486290099" sldId="275"/>
            <ac:picMk id="8" creationId="{59140562-6D61-E14C-A8C9-C94B16CECDA2}"/>
          </ac:picMkLst>
        </pc:picChg>
        <pc:cxnChg chg="mod">
          <ac:chgData name="Leo Levin" userId="2be4f444746fe640" providerId="LiveId" clId="{4C7098EE-0289-4877-A94D-FA3BEF39F164}" dt="2020-08-21T06:45:48.626" v="2864" actId="1076"/>
          <ac:cxnSpMkLst>
            <pc:docMk/>
            <pc:sldMk cId="2486290099" sldId="275"/>
            <ac:cxnSpMk id="11" creationId="{5215779B-0697-1149-9F2B-7F0E05C33C9D}"/>
          </ac:cxnSpMkLst>
        </pc:cxnChg>
      </pc:sldChg>
      <pc:sldChg chg="modSp add mod">
        <pc:chgData name="Leo Levin" userId="2be4f444746fe640" providerId="LiveId" clId="{4C7098EE-0289-4877-A94D-FA3BEF39F164}" dt="2020-08-21T07:01:02.241" v="3019" actId="1076"/>
        <pc:sldMkLst>
          <pc:docMk/>
          <pc:sldMk cId="1720866928" sldId="276"/>
        </pc:sldMkLst>
        <pc:spChg chg="mod">
          <ac:chgData name="Leo Levin" userId="2be4f444746fe640" providerId="LiveId" clId="{4C7098EE-0289-4877-A94D-FA3BEF39F164}" dt="2020-08-21T07:00:36.115" v="3010" actId="1076"/>
          <ac:spMkLst>
            <pc:docMk/>
            <pc:sldMk cId="1720866928" sldId="276"/>
            <ac:spMk id="6" creationId="{D560E0EE-613F-6A4D-A2F6-4920A5DFF161}"/>
          </ac:spMkLst>
        </pc:spChg>
        <pc:spChg chg="mod">
          <ac:chgData name="Leo Levin" userId="2be4f444746fe640" providerId="LiveId" clId="{4C7098EE-0289-4877-A94D-FA3BEF39F164}" dt="2020-08-21T07:00:36.115" v="3010" actId="1076"/>
          <ac:spMkLst>
            <pc:docMk/>
            <pc:sldMk cId="1720866928" sldId="276"/>
            <ac:spMk id="7" creationId="{C379ACCC-2CD7-8144-97CF-9171E23CD58B}"/>
          </ac:spMkLst>
        </pc:spChg>
        <pc:spChg chg="mod">
          <ac:chgData name="Leo Levin" userId="2be4f444746fe640" providerId="LiveId" clId="{4C7098EE-0289-4877-A94D-FA3BEF39F164}" dt="2020-08-21T07:01:02.241" v="3019" actId="1076"/>
          <ac:spMkLst>
            <pc:docMk/>
            <pc:sldMk cId="1720866928" sldId="276"/>
            <ac:spMk id="10" creationId="{A63F6D0A-A6D5-FF46-BD5E-B13ABB6AF552}"/>
          </ac:spMkLst>
        </pc:spChg>
        <pc:spChg chg="mod">
          <ac:chgData name="Leo Levin" userId="2be4f444746fe640" providerId="LiveId" clId="{4C7098EE-0289-4877-A94D-FA3BEF39F164}" dt="2020-08-21T07:00:36.115" v="3010" actId="1076"/>
          <ac:spMkLst>
            <pc:docMk/>
            <pc:sldMk cId="1720866928" sldId="276"/>
            <ac:spMk id="12" creationId="{A4742CB5-DA8F-D649-B1D7-FF247C6D5E30}"/>
          </ac:spMkLst>
        </pc:spChg>
        <pc:spChg chg="mod">
          <ac:chgData name="Leo Levin" userId="2be4f444746fe640" providerId="LiveId" clId="{4C7098EE-0289-4877-A94D-FA3BEF39F164}" dt="2020-08-21T07:00:49.763" v="3015" actId="1076"/>
          <ac:spMkLst>
            <pc:docMk/>
            <pc:sldMk cId="1720866928" sldId="276"/>
            <ac:spMk id="13" creationId="{22F4301B-696D-9941-95BF-5E80449D788D}"/>
          </ac:spMkLst>
        </pc:spChg>
        <pc:picChg chg="mod">
          <ac:chgData name="Leo Levin" userId="2be4f444746fe640" providerId="LiveId" clId="{4C7098EE-0289-4877-A94D-FA3BEF39F164}" dt="2020-08-21T07:00:36.115" v="3010" actId="1076"/>
          <ac:picMkLst>
            <pc:docMk/>
            <pc:sldMk cId="1720866928" sldId="276"/>
            <ac:picMk id="4" creationId="{A5024BB3-3C74-B04F-B2A8-A572990A2406}"/>
          </ac:picMkLst>
        </pc:picChg>
        <pc:picChg chg="mod">
          <ac:chgData name="Leo Levin" userId="2be4f444746fe640" providerId="LiveId" clId="{4C7098EE-0289-4877-A94D-FA3BEF39F164}" dt="2020-08-21T07:00:36.115" v="3010" actId="1076"/>
          <ac:picMkLst>
            <pc:docMk/>
            <pc:sldMk cId="1720866928" sldId="276"/>
            <ac:picMk id="9" creationId="{405331B1-25E8-5149-B629-0B7248B526F3}"/>
          </ac:picMkLst>
        </pc:picChg>
      </pc:sldChg>
      <pc:sldChg chg="modSp add mod">
        <pc:chgData name="Leo Levin" userId="2be4f444746fe640" providerId="LiveId" clId="{4C7098EE-0289-4877-A94D-FA3BEF39F164}" dt="2020-08-21T07:01:07.647" v="3020" actId="14100"/>
        <pc:sldMkLst>
          <pc:docMk/>
          <pc:sldMk cId="1433430099" sldId="277"/>
        </pc:sldMkLst>
        <pc:spChg chg="mod">
          <ac:chgData name="Leo Levin" userId="2be4f444746fe640" providerId="LiveId" clId="{4C7098EE-0289-4877-A94D-FA3BEF39F164}" dt="2020-08-21T06:45:57.501" v="2866" actId="1076"/>
          <ac:spMkLst>
            <pc:docMk/>
            <pc:sldMk cId="1433430099" sldId="277"/>
            <ac:spMk id="6" creationId="{ED3A6658-31FF-A141-9D7E-DBD31AC2EE84}"/>
          </ac:spMkLst>
        </pc:spChg>
        <pc:spChg chg="mod">
          <ac:chgData name="Leo Levin" userId="2be4f444746fe640" providerId="LiveId" clId="{4C7098EE-0289-4877-A94D-FA3BEF39F164}" dt="2020-08-21T06:45:57.501" v="2866" actId="1076"/>
          <ac:spMkLst>
            <pc:docMk/>
            <pc:sldMk cId="1433430099" sldId="277"/>
            <ac:spMk id="7" creationId="{EC43FCF0-9A2A-6042-81F3-C62C1EED8F9E}"/>
          </ac:spMkLst>
        </pc:spChg>
        <pc:spChg chg="mod">
          <ac:chgData name="Leo Levin" userId="2be4f444746fe640" providerId="LiveId" clId="{4C7098EE-0289-4877-A94D-FA3BEF39F164}" dt="2020-08-21T06:45:59.945" v="2867" actId="1076"/>
          <ac:spMkLst>
            <pc:docMk/>
            <pc:sldMk cId="1433430099" sldId="277"/>
            <ac:spMk id="18" creationId="{B95CF3B1-3484-8F46-8E45-70A171333A0C}"/>
          </ac:spMkLst>
        </pc:spChg>
        <pc:grpChg chg="mod">
          <ac:chgData name="Leo Levin" userId="2be4f444746fe640" providerId="LiveId" clId="{4C7098EE-0289-4877-A94D-FA3BEF39F164}" dt="2020-08-21T06:45:57.501" v="2866" actId="1076"/>
          <ac:grpSpMkLst>
            <pc:docMk/>
            <pc:sldMk cId="1433430099" sldId="277"/>
            <ac:grpSpMk id="12" creationId="{C0ED4369-7879-5643-ADCE-997AF92265E0}"/>
          </ac:grpSpMkLst>
        </pc:grpChg>
        <pc:picChg chg="mod">
          <ac:chgData name="Leo Levin" userId="2be4f444746fe640" providerId="LiveId" clId="{4C7098EE-0289-4877-A94D-FA3BEF39F164}" dt="2020-08-21T06:45:57.501" v="2866" actId="1076"/>
          <ac:picMkLst>
            <pc:docMk/>
            <pc:sldMk cId="1433430099" sldId="277"/>
            <ac:picMk id="4" creationId="{5B40C129-CE0D-FF44-9BAB-A025FCCAAE52}"/>
          </ac:picMkLst>
        </pc:picChg>
        <pc:picChg chg="mod">
          <ac:chgData name="Leo Levin" userId="2be4f444746fe640" providerId="LiveId" clId="{4C7098EE-0289-4877-A94D-FA3BEF39F164}" dt="2020-08-21T06:45:57.501" v="2866" actId="1076"/>
          <ac:picMkLst>
            <pc:docMk/>
            <pc:sldMk cId="1433430099" sldId="277"/>
            <ac:picMk id="17" creationId="{24DD234A-9786-0B47-AF94-49CD3C72C989}"/>
          </ac:picMkLst>
        </pc:picChg>
        <pc:cxnChg chg="mod">
          <ac:chgData name="Leo Levin" userId="2be4f444746fe640" providerId="LiveId" clId="{4C7098EE-0289-4877-A94D-FA3BEF39F164}" dt="2020-08-21T07:01:07.647" v="3020" actId="14100"/>
          <ac:cxnSpMkLst>
            <pc:docMk/>
            <pc:sldMk cId="1433430099" sldId="277"/>
            <ac:cxnSpMk id="13" creationId="{FBCF906B-F1AD-4741-8521-08085DC44E4F}"/>
          </ac:cxnSpMkLst>
        </pc:cxnChg>
      </pc:sldChg>
      <pc:sldChg chg="modSp add mod">
        <pc:chgData name="Leo Levin" userId="2be4f444746fe640" providerId="LiveId" clId="{4C7098EE-0289-4877-A94D-FA3BEF39F164}" dt="2020-08-21T07:02:01.202" v="3025" actId="1076"/>
        <pc:sldMkLst>
          <pc:docMk/>
          <pc:sldMk cId="1268159973" sldId="278"/>
        </pc:sldMkLst>
        <pc:spChg chg="mod">
          <ac:chgData name="Leo Levin" userId="2be4f444746fe640" providerId="LiveId" clId="{4C7098EE-0289-4877-A94D-FA3BEF39F164}" dt="2020-08-21T07:01:15.652" v="3021" actId="1076"/>
          <ac:spMkLst>
            <pc:docMk/>
            <pc:sldMk cId="1268159973" sldId="278"/>
            <ac:spMk id="4" creationId="{9DFCE268-3427-EC43-8FCB-F8F0E693D1AB}"/>
          </ac:spMkLst>
        </pc:spChg>
        <pc:spChg chg="mod">
          <ac:chgData name="Leo Levin" userId="2be4f444746fe640" providerId="LiveId" clId="{4C7098EE-0289-4877-A94D-FA3BEF39F164}" dt="2020-08-21T07:01:19.029" v="3022" actId="1076"/>
          <ac:spMkLst>
            <pc:docMk/>
            <pc:sldMk cId="1268159973" sldId="278"/>
            <ac:spMk id="12" creationId="{99076E00-7696-0245-80CB-1D1F13813421}"/>
          </ac:spMkLst>
        </pc:spChg>
        <pc:spChg chg="mod">
          <ac:chgData name="Leo Levin" userId="2be4f444746fe640" providerId="LiveId" clId="{4C7098EE-0289-4877-A94D-FA3BEF39F164}" dt="2020-08-21T07:01:15.652" v="3021" actId="1076"/>
          <ac:spMkLst>
            <pc:docMk/>
            <pc:sldMk cId="1268159973" sldId="278"/>
            <ac:spMk id="13" creationId="{5A903E1F-3E5F-7545-82F0-ACD87858A171}"/>
          </ac:spMkLst>
        </pc:spChg>
        <pc:picChg chg="mod">
          <ac:chgData name="Leo Levin" userId="2be4f444746fe640" providerId="LiveId" clId="{4C7098EE-0289-4877-A94D-FA3BEF39F164}" dt="2020-08-21T07:02:01.202" v="3025" actId="1076"/>
          <ac:picMkLst>
            <pc:docMk/>
            <pc:sldMk cId="1268159973" sldId="278"/>
            <ac:picMk id="5" creationId="{AF2E37BF-28B5-174E-A2DB-79D6318C9628}"/>
          </ac:picMkLst>
        </pc:picChg>
        <pc:picChg chg="mod">
          <ac:chgData name="Leo Levin" userId="2be4f444746fe640" providerId="LiveId" clId="{4C7098EE-0289-4877-A94D-FA3BEF39F164}" dt="2020-08-21T07:02:01.202" v="3025" actId="1076"/>
          <ac:picMkLst>
            <pc:docMk/>
            <pc:sldMk cId="1268159973" sldId="278"/>
            <ac:picMk id="8" creationId="{1066CAF3-2E96-1249-A969-C158BC51AF32}"/>
          </ac:picMkLst>
        </pc:picChg>
        <pc:picChg chg="mod">
          <ac:chgData name="Leo Levin" userId="2be4f444746fe640" providerId="LiveId" clId="{4C7098EE-0289-4877-A94D-FA3BEF39F164}" dt="2020-08-21T07:02:01.202" v="3025" actId="1076"/>
          <ac:picMkLst>
            <pc:docMk/>
            <pc:sldMk cId="1268159973" sldId="278"/>
            <ac:picMk id="10" creationId="{6A0FEE6A-E53D-8A4E-8E28-20A7B01BB7EC}"/>
          </ac:picMkLst>
        </pc:picChg>
        <pc:picChg chg="mod">
          <ac:chgData name="Leo Levin" userId="2be4f444746fe640" providerId="LiveId" clId="{4C7098EE-0289-4877-A94D-FA3BEF39F164}" dt="2020-08-21T07:02:01.202" v="3025" actId="1076"/>
          <ac:picMkLst>
            <pc:docMk/>
            <pc:sldMk cId="1268159973" sldId="278"/>
            <ac:picMk id="11" creationId="{16E9E1D7-DFB7-B143-A62C-C462AD8DF01E}"/>
          </ac:picMkLst>
        </pc:picChg>
      </pc:sldChg>
      <pc:sldChg chg="modSp add mod">
        <pc:chgData name="Leo Levin" userId="2be4f444746fe640" providerId="LiveId" clId="{4C7098EE-0289-4877-A94D-FA3BEF39F164}" dt="2020-08-21T07:01:27.318" v="3024" actId="1076"/>
        <pc:sldMkLst>
          <pc:docMk/>
          <pc:sldMk cId="4039260521" sldId="279"/>
        </pc:sldMkLst>
        <pc:spChg chg="mod">
          <ac:chgData name="Leo Levin" userId="2be4f444746fe640" providerId="LiveId" clId="{4C7098EE-0289-4877-A94D-FA3BEF39F164}" dt="2020-08-21T07:01:27.318" v="3024" actId="1076"/>
          <ac:spMkLst>
            <pc:docMk/>
            <pc:sldMk cId="4039260521" sldId="279"/>
            <ac:spMk id="2" creationId="{36DF6429-1D64-C64A-B9B6-5CDD31F12721}"/>
          </ac:spMkLst>
        </pc:spChg>
        <pc:picChg chg="mod">
          <ac:chgData name="Leo Levin" userId="2be4f444746fe640" providerId="LiveId" clId="{4C7098EE-0289-4877-A94D-FA3BEF39F164}" dt="2020-08-21T07:01:24.068" v="3023" actId="1076"/>
          <ac:picMkLst>
            <pc:docMk/>
            <pc:sldMk cId="4039260521" sldId="279"/>
            <ac:picMk id="4" creationId="{3FB1631B-6D0E-AC4C-BFE8-786B56FEAF52}"/>
          </ac:picMkLst>
        </pc:picChg>
      </pc:sldChg>
      <pc:sldMasterChg chg="setBg modSldLayout">
        <pc:chgData name="Leo Levin" userId="2be4f444746fe640" providerId="LiveId" clId="{4C7098EE-0289-4877-A94D-FA3BEF39F164}" dt="2020-08-21T01:57:43.699" v="1639"/>
        <pc:sldMasterMkLst>
          <pc:docMk/>
          <pc:sldMasterMk cId="3154682767" sldId="2147483660"/>
        </pc:sldMasterMkLst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3622322322" sldId="2147483661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259047234" sldId="2147483662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4092099287" sldId="2147483663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1295036205" sldId="2147483664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3239435775" sldId="2147483665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971959973" sldId="2147483666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2523899602" sldId="2147483667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2410139725" sldId="2147483668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4131394512" sldId="2147483669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1204887914" sldId="2147483670"/>
          </pc:sldLayoutMkLst>
        </pc:sldLayoutChg>
        <pc:sldLayoutChg chg="setBg">
          <pc:chgData name="Leo Levin" userId="2be4f444746fe640" providerId="LiveId" clId="{4C7098EE-0289-4877-A94D-FA3BEF39F164}" dt="2020-08-21T01:57:43.699" v="1639"/>
          <pc:sldLayoutMkLst>
            <pc:docMk/>
            <pc:sldMasterMk cId="3154682767" sldId="2147483660"/>
            <pc:sldLayoutMk cId="3970967688" sldId="2147483671"/>
          </pc:sldLayoutMkLst>
        </pc:sldLayoutChg>
      </pc:sldMasterChg>
    </pc:docChg>
  </pc:docChgLst>
  <pc:docChgLst>
    <pc:chgData name="Leo Levin" userId="2be4f444746fe640" providerId="LiveId" clId="{56C3D71A-0319-4A57-BA3D-0A0382035020}"/>
    <pc:docChg chg="undo custSel addSld delSld modSld">
      <pc:chgData name="Leo Levin" userId="2be4f444746fe640" providerId="LiveId" clId="{56C3D71A-0319-4A57-BA3D-0A0382035020}" dt="2020-07-23T05:36:09.466" v="980" actId="20577"/>
      <pc:docMkLst>
        <pc:docMk/>
      </pc:docMkLst>
      <pc:sldChg chg="addSp delSp modSp mod">
        <pc:chgData name="Leo Levin" userId="2be4f444746fe640" providerId="LiveId" clId="{56C3D71A-0319-4A57-BA3D-0A0382035020}" dt="2020-07-23T03:38:11.383" v="161" actId="1076"/>
        <pc:sldMkLst>
          <pc:docMk/>
          <pc:sldMk cId="1652834130" sldId="256"/>
        </pc:sldMkLst>
        <pc:spChg chg="add del mod">
          <ac:chgData name="Leo Levin" userId="2be4f444746fe640" providerId="LiveId" clId="{56C3D71A-0319-4A57-BA3D-0A0382035020}" dt="2020-07-23T03:37:21.580" v="52" actId="1076"/>
          <ac:spMkLst>
            <pc:docMk/>
            <pc:sldMk cId="1652834130" sldId="256"/>
            <ac:spMk id="6" creationId="{5A0E559E-14B0-45D2-B47E-4216588F9337}"/>
          </ac:spMkLst>
        </pc:spChg>
        <pc:spChg chg="add mod">
          <ac:chgData name="Leo Levin" userId="2be4f444746fe640" providerId="LiveId" clId="{56C3D71A-0319-4A57-BA3D-0A0382035020}" dt="2020-07-23T03:38:11.383" v="161" actId="1076"/>
          <ac:spMkLst>
            <pc:docMk/>
            <pc:sldMk cId="1652834130" sldId="256"/>
            <ac:spMk id="8" creationId="{1A45B17A-17FB-47EF-B42C-11D2E2FDFE62}"/>
          </ac:spMkLst>
        </pc:spChg>
      </pc:sldChg>
      <pc:sldChg chg="addSp delSp modSp add mod">
        <pc:chgData name="Leo Levin" userId="2be4f444746fe640" providerId="LiveId" clId="{56C3D71A-0319-4A57-BA3D-0A0382035020}" dt="2020-07-23T03:45:59.181" v="518" actId="1076"/>
        <pc:sldMkLst>
          <pc:docMk/>
          <pc:sldMk cId="1280291091" sldId="257"/>
        </pc:sldMkLst>
        <pc:spChg chg="add mod">
          <ac:chgData name="Leo Levin" userId="2be4f444746fe640" providerId="LiveId" clId="{56C3D71A-0319-4A57-BA3D-0A0382035020}" dt="2020-07-23T03:45:59.181" v="518" actId="1076"/>
          <ac:spMkLst>
            <pc:docMk/>
            <pc:sldMk cId="1280291091" sldId="257"/>
            <ac:spMk id="2" creationId="{B60BDC14-A448-4A4B-9164-F8BC9A7743B7}"/>
          </ac:spMkLst>
        </pc:spChg>
        <pc:spChg chg="mod">
          <ac:chgData name="Leo Levin" userId="2be4f444746fe640" providerId="LiveId" clId="{56C3D71A-0319-4A57-BA3D-0A0382035020}" dt="2020-07-23T03:42:38.801" v="427" actId="20577"/>
          <ac:spMkLst>
            <pc:docMk/>
            <pc:sldMk cId="1280291091" sldId="257"/>
            <ac:spMk id="6" creationId="{5A0E559E-14B0-45D2-B47E-4216588F9337}"/>
          </ac:spMkLst>
        </pc:spChg>
        <pc:spChg chg="del">
          <ac:chgData name="Leo Levin" userId="2be4f444746fe640" providerId="LiveId" clId="{56C3D71A-0319-4A57-BA3D-0A0382035020}" dt="2020-07-23T03:38:39.032" v="163" actId="478"/>
          <ac:spMkLst>
            <pc:docMk/>
            <pc:sldMk cId="1280291091" sldId="257"/>
            <ac:spMk id="8" creationId="{1A45B17A-17FB-47EF-B42C-11D2E2FDFE62}"/>
          </ac:spMkLst>
        </pc:spChg>
      </pc:sldChg>
      <pc:sldChg chg="modSp new del">
        <pc:chgData name="Leo Levin" userId="2be4f444746fe640" providerId="LiveId" clId="{56C3D71A-0319-4A57-BA3D-0A0382035020}" dt="2020-07-23T03:36:08.576" v="4" actId="47"/>
        <pc:sldMkLst>
          <pc:docMk/>
          <pc:sldMk cId="3134091339" sldId="257"/>
        </pc:sldMkLst>
        <pc:spChg chg="mod">
          <ac:chgData name="Leo Levin" userId="2be4f444746fe640" providerId="LiveId" clId="{56C3D71A-0319-4A57-BA3D-0A0382035020}" dt="2020-07-23T03:36:06.940" v="3"/>
          <ac:spMkLst>
            <pc:docMk/>
            <pc:sldMk cId="3134091339" sldId="257"/>
            <ac:spMk id="2" creationId="{579A66C9-09C5-49B0-84E3-D9553F176B0F}"/>
          </ac:spMkLst>
        </pc:spChg>
        <pc:spChg chg="mod">
          <ac:chgData name="Leo Levin" userId="2be4f444746fe640" providerId="LiveId" clId="{56C3D71A-0319-4A57-BA3D-0A0382035020}" dt="2020-07-23T03:36:06.940" v="3"/>
          <ac:spMkLst>
            <pc:docMk/>
            <pc:sldMk cId="3134091339" sldId="257"/>
            <ac:spMk id="3" creationId="{1434942B-FDB0-4284-B38B-134118A8E016}"/>
          </ac:spMkLst>
        </pc:spChg>
      </pc:sldChg>
      <pc:sldChg chg="modSp add mod">
        <pc:chgData name="Leo Levin" userId="2be4f444746fe640" providerId="LiveId" clId="{56C3D71A-0319-4A57-BA3D-0A0382035020}" dt="2020-07-23T03:53:21.298" v="890" actId="20577"/>
        <pc:sldMkLst>
          <pc:docMk/>
          <pc:sldMk cId="2144121292" sldId="258"/>
        </pc:sldMkLst>
        <pc:spChg chg="mod">
          <ac:chgData name="Leo Levin" userId="2be4f444746fe640" providerId="LiveId" clId="{56C3D71A-0319-4A57-BA3D-0A0382035020}" dt="2020-07-23T03:52:29.787" v="882" actId="1076"/>
          <ac:spMkLst>
            <pc:docMk/>
            <pc:sldMk cId="2144121292" sldId="258"/>
            <ac:spMk id="2" creationId="{B60BDC14-A448-4A4B-9164-F8BC9A7743B7}"/>
          </ac:spMkLst>
        </pc:spChg>
        <pc:spChg chg="mod">
          <ac:chgData name="Leo Levin" userId="2be4f444746fe640" providerId="LiveId" clId="{56C3D71A-0319-4A57-BA3D-0A0382035020}" dt="2020-07-23T03:53:21.298" v="890" actId="20577"/>
          <ac:spMkLst>
            <pc:docMk/>
            <pc:sldMk cId="2144121292" sldId="258"/>
            <ac:spMk id="6" creationId="{5A0E559E-14B0-45D2-B47E-4216588F9337}"/>
          </ac:spMkLst>
        </pc:spChg>
      </pc:sldChg>
      <pc:sldChg chg="modSp add mod">
        <pc:chgData name="Leo Levin" userId="2be4f444746fe640" providerId="LiveId" clId="{56C3D71A-0319-4A57-BA3D-0A0382035020}" dt="2020-07-23T03:54:23.425" v="966" actId="14100"/>
        <pc:sldMkLst>
          <pc:docMk/>
          <pc:sldMk cId="1579119584" sldId="259"/>
        </pc:sldMkLst>
        <pc:spChg chg="mod">
          <ac:chgData name="Leo Levin" userId="2be4f444746fe640" providerId="LiveId" clId="{56C3D71A-0319-4A57-BA3D-0A0382035020}" dt="2020-07-23T03:54:23.425" v="966" actId="14100"/>
          <ac:spMkLst>
            <pc:docMk/>
            <pc:sldMk cId="1579119584" sldId="259"/>
            <ac:spMk id="2" creationId="{B60BDC14-A448-4A4B-9164-F8BC9A7743B7}"/>
          </ac:spMkLst>
        </pc:spChg>
        <pc:spChg chg="mod">
          <ac:chgData name="Leo Levin" userId="2be4f444746fe640" providerId="LiveId" clId="{56C3D71A-0319-4A57-BA3D-0A0382035020}" dt="2020-07-23T03:53:36.105" v="892" actId="20577"/>
          <ac:spMkLst>
            <pc:docMk/>
            <pc:sldMk cId="1579119584" sldId="259"/>
            <ac:spMk id="6" creationId="{5A0E559E-14B0-45D2-B47E-4216588F9337}"/>
          </ac:spMkLst>
        </pc:spChg>
      </pc:sldChg>
      <pc:sldChg chg="delSp modSp add mod">
        <pc:chgData name="Leo Levin" userId="2be4f444746fe640" providerId="LiveId" clId="{56C3D71A-0319-4A57-BA3D-0A0382035020}" dt="2020-07-23T05:35:48.426" v="973" actId="478"/>
        <pc:sldMkLst>
          <pc:docMk/>
          <pc:sldMk cId="1389559995" sldId="260"/>
        </pc:sldMkLst>
        <pc:spChg chg="del">
          <ac:chgData name="Leo Levin" userId="2be4f444746fe640" providerId="LiveId" clId="{56C3D71A-0319-4A57-BA3D-0A0382035020}" dt="2020-07-23T05:35:48.426" v="973" actId="478"/>
          <ac:spMkLst>
            <pc:docMk/>
            <pc:sldMk cId="1389559995" sldId="260"/>
            <ac:spMk id="2" creationId="{B60BDC14-A448-4A4B-9164-F8BC9A7743B7}"/>
          </ac:spMkLst>
        </pc:spChg>
        <pc:spChg chg="mod">
          <ac:chgData name="Leo Levin" userId="2be4f444746fe640" providerId="LiveId" clId="{56C3D71A-0319-4A57-BA3D-0A0382035020}" dt="2020-07-23T03:54:43.163" v="971" actId="20577"/>
          <ac:spMkLst>
            <pc:docMk/>
            <pc:sldMk cId="1389559995" sldId="260"/>
            <ac:spMk id="6" creationId="{5A0E559E-14B0-45D2-B47E-4216588F9337}"/>
          </ac:spMkLst>
        </pc:spChg>
      </pc:sldChg>
      <pc:sldChg chg="modSp add mod">
        <pc:chgData name="Leo Levin" userId="2be4f444746fe640" providerId="LiveId" clId="{56C3D71A-0319-4A57-BA3D-0A0382035020}" dt="2020-07-23T05:36:09.466" v="980" actId="20577"/>
        <pc:sldMkLst>
          <pc:docMk/>
          <pc:sldMk cId="2449335653" sldId="261"/>
        </pc:sldMkLst>
        <pc:spChg chg="mod">
          <ac:chgData name="Leo Levin" userId="2be4f444746fe640" providerId="LiveId" clId="{56C3D71A-0319-4A57-BA3D-0A0382035020}" dt="2020-07-23T05:36:09.466" v="980" actId="20577"/>
          <ac:spMkLst>
            <pc:docMk/>
            <pc:sldMk cId="2449335653" sldId="261"/>
            <ac:spMk id="2" creationId="{B60BDC14-A448-4A4B-9164-F8BC9A7743B7}"/>
          </ac:spMkLst>
        </pc:spChg>
        <pc:spChg chg="mod">
          <ac:chgData name="Leo Levin" userId="2be4f444746fe640" providerId="LiveId" clId="{56C3D71A-0319-4A57-BA3D-0A0382035020}" dt="2020-07-23T05:36:06.670" v="979" actId="1076"/>
          <ac:spMkLst>
            <pc:docMk/>
            <pc:sldMk cId="2449335653" sldId="261"/>
            <ac:spMk id="6" creationId="{5A0E559E-14B0-45D2-B47E-4216588F9337}"/>
          </ac:spMkLst>
        </pc:spChg>
      </pc:sldChg>
    </pc:docChg>
  </pc:docChgLst>
  <pc:docChgLst>
    <pc:chgData name="Leo Levin" userId="2be4f444746fe640" providerId="LiveId" clId="{B713FAE5-F1CF-434E-98E5-01D819956FDD}"/>
    <pc:docChg chg="addSld delSld modSld">
      <pc:chgData name="Leo Levin" userId="2be4f444746fe640" providerId="LiveId" clId="{B713FAE5-F1CF-434E-98E5-01D819956FDD}" dt="2020-07-26T03:25:46.394" v="710" actId="1076"/>
      <pc:docMkLst>
        <pc:docMk/>
      </pc:docMkLst>
      <pc:sldChg chg="modSp mod">
        <pc:chgData name="Leo Levin" userId="2be4f444746fe640" providerId="LiveId" clId="{B713FAE5-F1CF-434E-98E5-01D819956FDD}" dt="2020-07-26T03:20:26.572" v="375" actId="1076"/>
        <pc:sldMkLst>
          <pc:docMk/>
          <pc:sldMk cId="1389559995" sldId="260"/>
        </pc:sldMkLst>
        <pc:spChg chg="mod">
          <ac:chgData name="Leo Levin" userId="2be4f444746fe640" providerId="LiveId" clId="{B713FAE5-F1CF-434E-98E5-01D819956FDD}" dt="2020-07-26T03:20:26.572" v="375" actId="1076"/>
          <ac:spMkLst>
            <pc:docMk/>
            <pc:sldMk cId="1389559995" sldId="260"/>
            <ac:spMk id="6" creationId="{5A0E559E-14B0-45D2-B47E-4216588F9337}"/>
          </ac:spMkLst>
        </pc:spChg>
      </pc:sldChg>
      <pc:sldChg chg="addSp modSp add mod">
        <pc:chgData name="Leo Levin" userId="2be4f444746fe640" providerId="LiveId" clId="{B713FAE5-F1CF-434E-98E5-01D819956FDD}" dt="2020-07-26T03:21:29.095" v="400" actId="1076"/>
        <pc:sldMkLst>
          <pc:docMk/>
          <pc:sldMk cId="186670493" sldId="266"/>
        </pc:sldMkLst>
        <pc:spChg chg="mod">
          <ac:chgData name="Leo Levin" userId="2be4f444746fe640" providerId="LiveId" clId="{B713FAE5-F1CF-434E-98E5-01D819956FDD}" dt="2020-07-26T03:20:38.016" v="376" actId="1076"/>
          <ac:spMkLst>
            <pc:docMk/>
            <pc:sldMk cId="186670493" sldId="266"/>
            <ac:spMk id="2" creationId="{B60BDC14-A448-4A4B-9164-F8BC9A7743B7}"/>
          </ac:spMkLst>
        </pc:spChg>
        <pc:spChg chg="mod">
          <ac:chgData name="Leo Levin" userId="2be4f444746fe640" providerId="LiveId" clId="{B713FAE5-F1CF-434E-98E5-01D819956FDD}" dt="2020-07-26T03:20:40.164" v="377" actId="20577"/>
          <ac:spMkLst>
            <pc:docMk/>
            <pc:sldMk cId="186670493" sldId="266"/>
            <ac:spMk id="6" creationId="{5A0E559E-14B0-45D2-B47E-4216588F9337}"/>
          </ac:spMkLst>
        </pc:spChg>
        <pc:spChg chg="add mod">
          <ac:chgData name="Leo Levin" userId="2be4f444746fe640" providerId="LiveId" clId="{B713FAE5-F1CF-434E-98E5-01D819956FDD}" dt="2020-07-26T03:20:52.067" v="381" actId="20577"/>
          <ac:spMkLst>
            <pc:docMk/>
            <pc:sldMk cId="186670493" sldId="266"/>
            <ac:spMk id="7" creationId="{D899F233-A9A9-4068-8FA2-3C57AA2837B1}"/>
          </ac:spMkLst>
        </pc:spChg>
        <pc:spChg chg="add mod">
          <ac:chgData name="Leo Levin" userId="2be4f444746fe640" providerId="LiveId" clId="{B713FAE5-F1CF-434E-98E5-01D819956FDD}" dt="2020-07-26T03:21:29.095" v="400" actId="1076"/>
          <ac:spMkLst>
            <pc:docMk/>
            <pc:sldMk cId="186670493" sldId="266"/>
            <ac:spMk id="8" creationId="{287F8C26-980E-41BD-A52B-5F2374D62F5B}"/>
          </ac:spMkLst>
        </pc:spChg>
      </pc:sldChg>
      <pc:sldChg chg="addSp modSp add del mod">
        <pc:chgData name="Leo Levin" userId="2be4f444746fe640" providerId="LiveId" clId="{B713FAE5-F1CF-434E-98E5-01D819956FDD}" dt="2020-07-26T03:25:46.394" v="710" actId="1076"/>
        <pc:sldMkLst>
          <pc:docMk/>
          <pc:sldMk cId="4270133897" sldId="267"/>
        </pc:sldMkLst>
        <pc:spChg chg="mod">
          <ac:chgData name="Leo Levin" userId="2be4f444746fe640" providerId="LiveId" clId="{B713FAE5-F1CF-434E-98E5-01D819956FDD}" dt="2020-07-26T03:22:35.621" v="418" actId="1076"/>
          <ac:spMkLst>
            <pc:docMk/>
            <pc:sldMk cId="4270133897" sldId="267"/>
            <ac:spMk id="6" creationId="{5A0E559E-14B0-45D2-B47E-4216588F9337}"/>
          </ac:spMkLst>
        </pc:spChg>
        <pc:spChg chg="add mod">
          <ac:chgData name="Leo Levin" userId="2be4f444746fe640" providerId="LiveId" clId="{B713FAE5-F1CF-434E-98E5-01D819956FDD}" dt="2020-07-26T03:25:46.394" v="710" actId="1076"/>
          <ac:spMkLst>
            <pc:docMk/>
            <pc:sldMk cId="4270133897" sldId="267"/>
            <ac:spMk id="7" creationId="{B4E76AD3-500E-41ED-B0C1-B6D2B2E5A9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9D0C0-724E-E74E-98D8-BF60F0FB55BE}" type="datetimeFigureOut">
              <a:rPr kumimoji="1" lang="zh-CN" altLang="en-US" smtClean="0"/>
              <a:t>2020/8/21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37317-E36F-084B-A24A-4FBFC65823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59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65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62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15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173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9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1771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94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802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37317-E36F-084B-A24A-4FBFC658238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80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1AB84-497D-4225-8DC4-34DA6B67F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D88DD8-969C-455F-80E3-A68ECD801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F571B-7799-4FCB-BE5B-97A1470E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9670A-740F-4D81-ACFA-E5906CCE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6DD2C-6D0F-47D7-B66A-FB0C0105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2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306CD-D148-4A8F-9922-C1E07BE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42AE9F-8489-4BB2-AFB3-A4042377F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F1A9F-9D3D-439B-8F98-B0AD5C85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6174C8-0080-40C0-BA29-959A6F3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8D793-C5CD-4D7A-86F9-54D07F24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8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FBC30A-4E48-4BAF-AF47-BC8226560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D18A91-C4B4-4B45-9673-46F9D7551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9D0FF3-8ED7-41FC-9861-AA065B5B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7A657-F994-41D0-82EE-5F183E5D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B2AE2-9759-4FAE-9748-84D67FA4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6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D6110-2579-4817-BDA6-2538E807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4AAF1-2BDE-4B79-BA5C-F05EDC2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07C39E-CA56-405D-BD2D-18A5A2EE7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2DD1D-A7D3-4124-8257-D1078534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4FE82-19B0-40B5-9F18-34987ED9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C09AD-872C-4DF6-932C-6187F806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B8671F-FD29-4766-863F-E217A6E5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AB844-5B6D-4DE1-8A46-B367D764E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06E731-389E-460B-912F-6FAF0EC35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322703-E85C-456D-8A3B-2FF8156E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9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E0596-6A78-42EF-8E4F-049E06F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4F06A-752E-42CA-8931-9557E3973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16AC74-266D-4C61-BC59-0C6C6481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561212-DEE8-4E2A-8E4D-DF9E00EE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064C4C-ADAC-482B-B6B5-F4930E8D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4098E3-D384-4DEE-8C7A-2A30614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7EB0C-7594-4F13-92A8-24764431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705203-97F1-41B1-B439-8157838D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2E5CD-1758-472C-B34F-115952238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95FA05-7654-4928-BCB3-02AA6923C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739224-EEB3-4F3C-91A9-FA03F58EA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07D692-8E8C-4190-A808-4C7CD27A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77A706-5C2F-4B1F-9C3B-F19C872B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E5708B-84BF-4A1D-8AC8-21FBA44C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3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A8566-2149-4941-8541-6E71DADF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0A7FB3-A253-46D5-A2B5-D74C5121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E31B3A-797C-4102-A226-BB9F90DD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8EA5E9-ABB0-41C5-8B0C-832BC688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95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729001-1290-465E-8BD4-C5EED60B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CD764E-C01F-4115-953D-A6182CC6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CDECC7-A21C-4AE2-A09A-E89BAFAE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9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19B22-D360-4DA5-ABD0-773BBD20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8F9F9-6F5B-4764-8CE3-67EF5ADC6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7FD26E-56AF-4996-A0F7-0749871A6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02C5E-2F7E-4801-8E40-E179434F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6411FA-4950-42D5-A0B4-B431AEAD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2BC1DD-F906-4175-A19D-C3F49A22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3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C53B1-2658-41D3-9B1C-2B14DF46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1EB6A2-7A16-4253-81ED-3DC40754B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B31100-F200-4719-847A-CB9075680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ED4E22-83C7-4436-A358-85112062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27457-6570-45B6-BAE8-E7656406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23890C-D8CB-4021-92E4-C6A8C590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3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D3D74A-9135-494E-B68E-51069ACE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48AE22-5CD6-4CF7-B99D-749351FC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1ADD0-7136-4900-A436-8CE073374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0362E-6A32-4A1F-B179-EBD908D216DB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0B80D7-9109-4DFF-9213-828C6969D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3572C5-627F-4267-873F-CD15A5D65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EE463-9C8D-4714-AFF8-A1A6D90F67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8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ow-Teech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ow-Teech/lowrisc-chi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A45B17A-17FB-47EF-B42C-11D2E2FDFE62}"/>
              </a:ext>
            </a:extLst>
          </p:cNvPr>
          <p:cNvSpPr txBox="1"/>
          <p:nvPr/>
        </p:nvSpPr>
        <p:spPr>
          <a:xfrm>
            <a:off x="1375063" y="1869249"/>
            <a:ext cx="9441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+mj-lt"/>
              </a:rPr>
              <a:t>基于</a:t>
            </a:r>
            <a:r>
              <a:rPr lang="en-US" altLang="zh-CN" sz="4400" dirty="0">
                <a:latin typeface="+mj-lt"/>
              </a:rPr>
              <a:t>RISC-V</a:t>
            </a:r>
            <a:r>
              <a:rPr lang="zh-CN" altLang="en-US" sz="4400" dirty="0">
                <a:latin typeface="+mj-lt"/>
              </a:rPr>
              <a:t>架构的身份识别系统实现</a:t>
            </a:r>
            <a:endParaRPr lang="en-US" altLang="zh-CN" sz="4400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D87271-7FE0-4D3F-860E-AA3BDE851039}"/>
              </a:ext>
            </a:extLst>
          </p:cNvPr>
          <p:cNvSpPr txBox="1"/>
          <p:nvPr/>
        </p:nvSpPr>
        <p:spPr>
          <a:xfrm>
            <a:off x="6705599" y="3810601"/>
            <a:ext cx="5655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j-lt"/>
              </a:rPr>
              <a:t>RISC-V</a:t>
            </a:r>
            <a:r>
              <a:rPr lang="zh-CN" altLang="en-US" sz="3600" dirty="0">
                <a:latin typeface="+mj-lt"/>
              </a:rPr>
              <a:t>子赛题</a:t>
            </a:r>
            <a:r>
              <a:rPr lang="en-US" altLang="zh-CN" sz="3600" dirty="0">
                <a:latin typeface="+mj-lt"/>
              </a:rPr>
              <a:t>2</a:t>
            </a:r>
          </a:p>
          <a:p>
            <a:r>
              <a:rPr lang="zh-CN" altLang="en-US" sz="3600" dirty="0">
                <a:latin typeface="+mj-lt"/>
              </a:rPr>
              <a:t>队伍名：</a:t>
            </a:r>
            <a:r>
              <a:rPr lang="en-US" altLang="zh-CN" sz="3600" dirty="0" err="1">
                <a:latin typeface="+mj-lt"/>
              </a:rPr>
              <a:t>LowTech</a:t>
            </a:r>
            <a:endParaRPr lang="en-US" altLang="zh-CN" sz="3600" dirty="0">
              <a:latin typeface="+mj-lt"/>
            </a:endParaRPr>
          </a:p>
          <a:p>
            <a:r>
              <a:rPr lang="zh-CN" altLang="en-US" sz="3600" dirty="0">
                <a:latin typeface="+mj-lt"/>
              </a:rPr>
              <a:t>队伍号：</a:t>
            </a:r>
            <a:r>
              <a:rPr lang="en-US" altLang="zh-CN" sz="3600" dirty="0">
                <a:latin typeface="+mj-lt"/>
              </a:rPr>
              <a:t>ALN114318</a:t>
            </a:r>
          </a:p>
        </p:txBody>
      </p:sp>
      <p:pic>
        <p:nvPicPr>
          <p:cNvPr id="3" name="图片 2" descr="图片包含 电子, 电路, 游戏机, 灯光&#10;&#10;描述已自动生成">
            <a:extLst>
              <a:ext uri="{FF2B5EF4-FFF2-40B4-BE49-F238E27FC236}">
                <a16:creationId xmlns:a16="http://schemas.microsoft.com/office/drawing/2014/main" id="{9C5D4547-0865-4D99-8981-742B2A9EF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8201" y="1984935"/>
            <a:ext cx="3922534" cy="523004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283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569808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2.</a:t>
            </a:r>
            <a:r>
              <a:rPr lang="zh-CN" altLang="en-US" sz="3600" dirty="0"/>
              <a:t>对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软核进行修改</a:t>
            </a:r>
            <a:r>
              <a:rPr lang="en-US" altLang="zh-CN" sz="3600" dirty="0"/>
              <a:t>,</a:t>
            </a:r>
            <a:r>
              <a:rPr lang="zh-CN" altLang="en-US" sz="3600" dirty="0"/>
              <a:t>添加外设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123899" y="420122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  <p:pic>
        <p:nvPicPr>
          <p:cNvPr id="11" name="图片 10" descr="图片包含 游戏机, 灯光, 钟表, 火车&#10;&#10;描述已自动生成">
            <a:extLst>
              <a:ext uri="{FF2B5EF4-FFF2-40B4-BE49-F238E27FC236}">
                <a16:creationId xmlns:a16="http://schemas.microsoft.com/office/drawing/2014/main" id="{F0DCE447-270E-48A3-8FA9-5E12C709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6" y="2726507"/>
            <a:ext cx="11201427" cy="35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14171" y="1657307"/>
            <a:ext cx="1118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4.</a:t>
            </a:r>
            <a:r>
              <a:rPr lang="zh-CN" altLang="en-US" sz="3600" dirty="0"/>
              <a:t>基于</a:t>
            </a:r>
            <a:r>
              <a:rPr lang="en-US" altLang="zh-CN" sz="3600" dirty="0"/>
              <a:t>OpenCV(C++)</a:t>
            </a:r>
            <a:r>
              <a:rPr lang="zh-CN" altLang="en-US" sz="3600" dirty="0"/>
              <a:t>的身份证号识别系统构建原理讲解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BDC14-A448-4A4B-9164-F8BC9A7743B7}"/>
              </a:ext>
            </a:extLst>
          </p:cNvPr>
          <p:cNvSpPr txBox="1"/>
          <p:nvPr/>
        </p:nvSpPr>
        <p:spPr>
          <a:xfrm>
            <a:off x="924969" y="2514070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实现原理：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B46BFF-A5D4-FB40-A54C-C63E30F7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684472"/>
            <a:ext cx="889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3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4B905AC-35FA-6F40-8688-384D5B1E84C6}"/>
              </a:ext>
            </a:extLst>
          </p:cNvPr>
          <p:cNvSpPr txBox="1"/>
          <p:nvPr/>
        </p:nvSpPr>
        <p:spPr>
          <a:xfrm>
            <a:off x="388764" y="1187494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图像预处理：</a:t>
            </a:r>
            <a:endParaRPr lang="en-US" altLang="zh-CN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348B6-0F7C-9E4C-824D-67F3E88EE073}"/>
              </a:ext>
            </a:extLst>
          </p:cNvPr>
          <p:cNvSpPr txBox="1"/>
          <p:nvPr/>
        </p:nvSpPr>
        <p:spPr>
          <a:xfrm>
            <a:off x="388764" y="1772269"/>
            <a:ext cx="9384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/>
              <a:t>尺度缩放</a:t>
            </a:r>
            <a:endParaRPr lang="en-US" altLang="zh-CN" sz="2800" dirty="0"/>
          </a:p>
          <a:p>
            <a:pPr marL="514350" indent="-514350">
              <a:buAutoNum type="arabicPeriod"/>
            </a:pPr>
            <a:r>
              <a:rPr lang="zh-CN" altLang="en-US" sz="2800" dirty="0"/>
              <a:t>二值化处理</a:t>
            </a:r>
            <a:endParaRPr lang="en-US" altLang="zh-CN" sz="2800" dirty="0"/>
          </a:p>
          <a:p>
            <a:pPr marL="514350" indent="-514350">
              <a:buAutoNum type="arabicPeriod"/>
            </a:pPr>
            <a:r>
              <a:rPr lang="zh-CN" altLang="en-US" sz="2800" dirty="0"/>
              <a:t>颜色反转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36F38F-738A-7E45-8613-FEB3FBEA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03" y="3917193"/>
            <a:ext cx="2625327" cy="1649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B24043-2F42-294A-99D3-0B8F1120B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41" y="3312695"/>
            <a:ext cx="4610100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403A6D1B-0A14-3E4F-837F-45A869A2350D}"/>
              </a:ext>
            </a:extLst>
          </p:cNvPr>
          <p:cNvSpPr/>
          <p:nvPr/>
        </p:nvSpPr>
        <p:spPr>
          <a:xfrm>
            <a:off x="6189887" y="4594248"/>
            <a:ext cx="914400" cy="27740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1F09B-3AE0-E840-9407-0BDA368DC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81" y="1987930"/>
            <a:ext cx="8903834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4B905AC-35FA-6F40-8688-384D5B1E84C6}"/>
              </a:ext>
            </a:extLst>
          </p:cNvPr>
          <p:cNvSpPr txBox="1"/>
          <p:nvPr/>
        </p:nvSpPr>
        <p:spPr>
          <a:xfrm>
            <a:off x="503021" y="1318183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数字分割：</a:t>
            </a:r>
            <a:endParaRPr lang="en-US" alt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FF08F7-DE07-7041-B964-13A22AEE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46" y="2531694"/>
            <a:ext cx="4850473" cy="33274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B60AD-2D70-F74B-92CD-4564D0012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6" y="2167911"/>
            <a:ext cx="6319158" cy="228955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4FC2A21B-3CE6-AA4C-9ADC-906F7B7BEE1F}"/>
              </a:ext>
            </a:extLst>
          </p:cNvPr>
          <p:cNvSpPr/>
          <p:nvPr/>
        </p:nvSpPr>
        <p:spPr>
          <a:xfrm>
            <a:off x="5830645" y="4077478"/>
            <a:ext cx="914400" cy="27740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7BB3FF-37FA-1C4C-8F1F-E1B3F29B26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1"/>
          <a:stretch/>
        </p:blipFill>
        <p:spPr>
          <a:xfrm>
            <a:off x="7025991" y="2131330"/>
            <a:ext cx="4381500" cy="2774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0FB2BD2-172F-4F4E-AB04-1C058317BEE2}"/>
              </a:ext>
            </a:extLst>
          </p:cNvPr>
          <p:cNvSpPr txBox="1"/>
          <p:nvPr/>
        </p:nvSpPr>
        <p:spPr>
          <a:xfrm>
            <a:off x="2136817" y="5945781"/>
            <a:ext cx="207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查找所有轮廓</a:t>
            </a:r>
            <a:endParaRPr lang="en-US" altLang="zh-CN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5E4C71-A5D5-9340-A8E2-C538E1C213B7}"/>
              </a:ext>
            </a:extLst>
          </p:cNvPr>
          <p:cNvSpPr txBox="1"/>
          <p:nvPr/>
        </p:nvSpPr>
        <p:spPr>
          <a:xfrm>
            <a:off x="8325418" y="5945782"/>
            <a:ext cx="264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查找最小外接矩形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87CA19-17E4-8346-8110-7EFD5FA87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3" y="2531696"/>
            <a:ext cx="4900022" cy="33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4B905AC-35FA-6F40-8688-384D5B1E84C6}"/>
              </a:ext>
            </a:extLst>
          </p:cNvPr>
          <p:cNvSpPr txBox="1"/>
          <p:nvPr/>
        </p:nvSpPr>
        <p:spPr>
          <a:xfrm>
            <a:off x="442032" y="1206265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单数字特征识别比对：</a:t>
            </a:r>
            <a:endParaRPr lang="en-US" altLang="zh-CN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A7F435-0B40-5F41-B6C9-D3E01F0B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0" y="2032818"/>
            <a:ext cx="3773797" cy="26911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88C859-F3A5-584D-AC7B-26867968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40" y="1352820"/>
            <a:ext cx="6187912" cy="3761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43B22A-5C8F-3A48-B245-EAB801B82E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"/>
          <a:stretch/>
        </p:blipFill>
        <p:spPr>
          <a:xfrm>
            <a:off x="5657159" y="5114100"/>
            <a:ext cx="6115993" cy="14242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1FF1C05-6773-5146-808C-0611FA3246BD}"/>
              </a:ext>
            </a:extLst>
          </p:cNvPr>
          <p:cNvSpPr txBox="1"/>
          <p:nvPr/>
        </p:nvSpPr>
        <p:spPr>
          <a:xfrm>
            <a:off x="7667191" y="873671"/>
            <a:ext cx="307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数字特征统计表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EACAB-6FD6-0D41-838E-F73C7931A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47" y="5612558"/>
            <a:ext cx="381655" cy="7633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2BE7C2-D59C-0440-B3CB-A48625472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2" y="5612558"/>
            <a:ext cx="436177" cy="763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A4C0B3-8977-2F4A-9A55-A374AFF4F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2" y="5612558"/>
            <a:ext cx="436177" cy="763310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44CCF2B-23BF-1345-B334-8490572E8B4C}"/>
              </a:ext>
            </a:extLst>
          </p:cNvPr>
          <p:cNvCxnSpPr/>
          <p:nvPr/>
        </p:nvCxnSpPr>
        <p:spPr>
          <a:xfrm>
            <a:off x="1048360" y="5449241"/>
            <a:ext cx="0" cy="108906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1019E03-9447-FC4E-A2DB-B2FBA644F644}"/>
              </a:ext>
            </a:extLst>
          </p:cNvPr>
          <p:cNvCxnSpPr/>
          <p:nvPr/>
        </p:nvCxnSpPr>
        <p:spPr>
          <a:xfrm>
            <a:off x="2355350" y="5449241"/>
            <a:ext cx="0" cy="108906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9ABF1F01-6548-7541-B3A2-F43DC44F69D2}"/>
              </a:ext>
            </a:extLst>
          </p:cNvPr>
          <p:cNvCxnSpPr/>
          <p:nvPr/>
        </p:nvCxnSpPr>
        <p:spPr>
          <a:xfrm>
            <a:off x="3632874" y="5449241"/>
            <a:ext cx="0" cy="1089061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14D17A1-DA2A-EA42-9427-735E9F2D5E72}"/>
              </a:ext>
            </a:extLst>
          </p:cNvPr>
          <p:cNvCxnSpPr/>
          <p:nvPr/>
        </p:nvCxnSpPr>
        <p:spPr>
          <a:xfrm>
            <a:off x="442032" y="5839937"/>
            <a:ext cx="3904735" cy="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1E15187-FDEC-2E45-BC68-3E5CB92CC7C3}"/>
              </a:ext>
            </a:extLst>
          </p:cNvPr>
          <p:cNvCxnSpPr/>
          <p:nvPr/>
        </p:nvCxnSpPr>
        <p:spPr>
          <a:xfrm>
            <a:off x="402982" y="6152974"/>
            <a:ext cx="3904735" cy="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1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B65E6F1-E6E9-C94C-A542-411A3A019535}"/>
              </a:ext>
            </a:extLst>
          </p:cNvPr>
          <p:cNvSpPr txBox="1"/>
          <p:nvPr/>
        </p:nvSpPr>
        <p:spPr>
          <a:xfrm>
            <a:off x="194926" y="1159595"/>
            <a:ext cx="1118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5.</a:t>
            </a:r>
            <a:r>
              <a:rPr lang="zh-CN" altLang="en-US" sz="3600" dirty="0"/>
              <a:t>基于</a:t>
            </a:r>
            <a:r>
              <a:rPr lang="en-US" altLang="zh-CN" sz="3600" dirty="0"/>
              <a:t>OpenCV(C++)</a:t>
            </a:r>
            <a:r>
              <a:rPr lang="zh-CN" altLang="en-US" sz="3600" dirty="0"/>
              <a:t>的人脸识别系统构建原理讲解</a:t>
            </a:r>
            <a:endParaRPr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E39D6E-C66B-1043-A18A-F474B86E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58" y="1978355"/>
            <a:ext cx="1862105" cy="48151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140562-6D61-E14C-A8C9-C94B16CEC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149" y="2096236"/>
            <a:ext cx="7217841" cy="4171308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215779B-0697-1149-9F2B-7F0E05C33C9D}"/>
              </a:ext>
            </a:extLst>
          </p:cNvPr>
          <p:cNvCxnSpPr/>
          <p:nvPr/>
        </p:nvCxnSpPr>
        <p:spPr>
          <a:xfrm flipH="1">
            <a:off x="2864378" y="4169671"/>
            <a:ext cx="739739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29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60E0EE-613F-6A4D-A2F6-4920A5DFF161}"/>
              </a:ext>
            </a:extLst>
          </p:cNvPr>
          <p:cNvSpPr txBox="1"/>
          <p:nvPr/>
        </p:nvSpPr>
        <p:spPr>
          <a:xfrm>
            <a:off x="678912" y="1263367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人脸检测： </a:t>
            </a:r>
            <a:r>
              <a:rPr lang="en-US" altLang="zh-CN" sz="3200" dirty="0"/>
              <a:t>ROI</a:t>
            </a:r>
            <a:r>
              <a:rPr lang="zh-CN" altLang="en-US" sz="3200" dirty="0"/>
              <a:t>提取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79ACCC-2CD7-8144-97CF-9171E23CD58B}"/>
              </a:ext>
            </a:extLst>
          </p:cNvPr>
          <p:cNvSpPr txBox="1"/>
          <p:nvPr/>
        </p:nvSpPr>
        <p:spPr>
          <a:xfrm>
            <a:off x="831312" y="1980846"/>
            <a:ext cx="9384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(1) </a:t>
            </a:r>
            <a:r>
              <a:rPr lang="zh-CN" altLang="en-US" sz="2800" dirty="0"/>
              <a:t>基于预训练神经网络模型</a:t>
            </a:r>
            <a:r>
              <a:rPr lang="en-US" altLang="zh-CN" sz="2800" dirty="0"/>
              <a:t> (</a:t>
            </a:r>
            <a:r>
              <a:rPr lang="en-US" altLang="zh-CN" sz="2800" dirty="0" err="1"/>
              <a:t>Resnet+SSD+Caffe</a:t>
            </a:r>
            <a:r>
              <a:rPr lang="en-US" altLang="zh-CN" sz="2800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24BB3-3C74-B04F-B2A8-A572990A2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54" y="2859200"/>
            <a:ext cx="3800296" cy="28502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5331B1-25E8-5149-B629-0B7248B52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3" y="2859200"/>
            <a:ext cx="3800296" cy="28502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3F6D0A-A6D5-FF46-BD5E-B13ABB6AF552}"/>
              </a:ext>
            </a:extLst>
          </p:cNvPr>
          <p:cNvSpPr txBox="1"/>
          <p:nvPr/>
        </p:nvSpPr>
        <p:spPr>
          <a:xfrm>
            <a:off x="4067180" y="6275592"/>
            <a:ext cx="347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时间耗费：</a:t>
            </a:r>
            <a:r>
              <a:rPr kumimoji="1" lang="en-US" altLang="zh-CN" dirty="0"/>
              <a:t>40s-2min /</a:t>
            </a:r>
            <a:r>
              <a:rPr kumimoji="1" lang="zh-CN" altLang="en-US" dirty="0"/>
              <a:t>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742CB5-DA8F-D649-B1D7-FF247C6D5E30}"/>
              </a:ext>
            </a:extLst>
          </p:cNvPr>
          <p:cNvSpPr txBox="1"/>
          <p:nvPr/>
        </p:nvSpPr>
        <p:spPr>
          <a:xfrm>
            <a:off x="2347889" y="5906260"/>
            <a:ext cx="1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(a) s01_06.jpg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F4301B-696D-9941-95BF-5E80449D788D}"/>
              </a:ext>
            </a:extLst>
          </p:cNvPr>
          <p:cNvSpPr txBox="1"/>
          <p:nvPr/>
        </p:nvSpPr>
        <p:spPr>
          <a:xfrm>
            <a:off x="7913387" y="5906260"/>
            <a:ext cx="84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(b) </a:t>
            </a:r>
            <a:r>
              <a:rPr kumimoji="1" lang="en-US" altLang="zh-CN" dirty="0" err="1"/>
              <a:t>detected.jpg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6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D3A6658-31FF-A141-9D7E-DBD31AC2EE84}"/>
              </a:ext>
            </a:extLst>
          </p:cNvPr>
          <p:cNvSpPr txBox="1"/>
          <p:nvPr/>
        </p:nvSpPr>
        <p:spPr>
          <a:xfrm>
            <a:off x="579441" y="1921166"/>
            <a:ext cx="9384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(2) </a:t>
            </a:r>
            <a:r>
              <a:rPr lang="zh-CN" altLang="en-US" sz="2800" dirty="0"/>
              <a:t>图像截取</a:t>
            </a:r>
            <a:endParaRPr lang="en-US" altLang="zh-CN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43FCF0-9A2A-6042-81F3-C62C1EED8F9E}"/>
              </a:ext>
            </a:extLst>
          </p:cNvPr>
          <p:cNvSpPr txBox="1"/>
          <p:nvPr/>
        </p:nvSpPr>
        <p:spPr>
          <a:xfrm>
            <a:off x="427041" y="1203687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人脸检测： </a:t>
            </a:r>
            <a:r>
              <a:rPr lang="en-US" altLang="zh-CN" sz="3200" dirty="0"/>
              <a:t>ROI</a:t>
            </a:r>
            <a:r>
              <a:rPr lang="zh-CN" altLang="en-US" sz="3200" dirty="0"/>
              <a:t>提取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0C129-CE0D-FF44-9BAB-A025FCCAA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52" y="3950434"/>
            <a:ext cx="1789758" cy="173633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ED4369-7879-5643-ADCE-997AF92265E0}"/>
              </a:ext>
            </a:extLst>
          </p:cNvPr>
          <p:cNvGrpSpPr/>
          <p:nvPr/>
        </p:nvGrpSpPr>
        <p:grpSpPr>
          <a:xfrm>
            <a:off x="2008932" y="3363102"/>
            <a:ext cx="3393990" cy="2545493"/>
            <a:chOff x="4444929" y="2224576"/>
            <a:chExt cx="3393990" cy="254549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447EE26-65BD-AB45-9BE0-1A3AF1A3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929" y="2224576"/>
              <a:ext cx="3393990" cy="254549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598EE00-4CF2-444B-98E7-E42A2BA00F66}"/>
                </a:ext>
              </a:extLst>
            </p:cNvPr>
            <p:cNvSpPr/>
            <p:nvPr/>
          </p:nvSpPr>
          <p:spPr>
            <a:xfrm>
              <a:off x="5336252" y="2801634"/>
              <a:ext cx="1787704" cy="174660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BCF906B-F1AD-4741-8521-08085DC44E4F}"/>
              </a:ext>
            </a:extLst>
          </p:cNvPr>
          <p:cNvCxnSpPr>
            <a:cxnSpLocks/>
          </p:cNvCxnSpPr>
          <p:nvPr/>
        </p:nvCxnSpPr>
        <p:spPr>
          <a:xfrm>
            <a:off x="5530204" y="4813463"/>
            <a:ext cx="780586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4DD234A-9786-0B47-AF94-49CD3C72C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67" y="2105168"/>
            <a:ext cx="8401408" cy="8461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95CF3B1-3484-8F46-8E45-70A171333A0C}"/>
              </a:ext>
            </a:extLst>
          </p:cNvPr>
          <p:cNvSpPr txBox="1"/>
          <p:nvPr/>
        </p:nvSpPr>
        <p:spPr>
          <a:xfrm>
            <a:off x="6716678" y="5948961"/>
            <a:ext cx="49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最简单的方法往往是最有效的。 </a:t>
            </a:r>
            <a:endParaRPr kumimoji="1" lang="en-US" altLang="zh-CN" dirty="0"/>
          </a:p>
          <a:p>
            <a:r>
              <a:rPr kumimoji="1" lang="en-US" altLang="zh-CN" dirty="0"/>
              <a:t>				——</a:t>
            </a:r>
            <a:r>
              <a:rPr kumimoji="1" lang="zh-CN" altLang="en-US" dirty="0"/>
              <a:t>鲁迅</a:t>
            </a:r>
          </a:p>
        </p:txBody>
      </p:sp>
    </p:spTree>
    <p:extLst>
      <p:ext uri="{BB962C8B-B14F-4D97-AF65-F5344CB8AC3E}">
        <p14:creationId xmlns:p14="http://schemas.microsoft.com/office/powerpoint/2010/main" val="143343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DFCE268-3427-EC43-8FCB-F8F0E693D1AB}"/>
              </a:ext>
            </a:extLst>
          </p:cNvPr>
          <p:cNvSpPr txBox="1"/>
          <p:nvPr/>
        </p:nvSpPr>
        <p:spPr>
          <a:xfrm>
            <a:off x="788421" y="1235989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人脸识别：基于局部二值模式</a:t>
            </a:r>
            <a:r>
              <a:rPr lang="en-US" altLang="zh-CN" sz="3200" dirty="0"/>
              <a:t>(LBP)</a:t>
            </a:r>
            <a:r>
              <a:rPr lang="zh-CN" altLang="en-US" sz="3200" dirty="0"/>
              <a:t>算法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2E37BF-28B5-174E-A2DB-79D6318C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58" y="2345161"/>
            <a:ext cx="5991155" cy="1372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66CAF3-2E96-1249-A969-C158BC51A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90" y="2305257"/>
            <a:ext cx="2908300" cy="889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0FEE6A-E53D-8A4E-8E28-20A7B01BB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90" y="3230982"/>
            <a:ext cx="2209800" cy="68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E9E1D7-DFB7-B143-A62C-C462AD8DF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58" y="4438468"/>
            <a:ext cx="6834475" cy="15611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076E00-7696-0245-80CB-1D1F13813421}"/>
              </a:ext>
            </a:extLst>
          </p:cNvPr>
          <p:cNvSpPr txBox="1"/>
          <p:nvPr/>
        </p:nvSpPr>
        <p:spPr>
          <a:xfrm>
            <a:off x="8437150" y="4985356"/>
            <a:ext cx="328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zh-CN" altLang="en-US" dirty="0"/>
              <a:t>多为整数计算，效率高</a:t>
            </a:r>
            <a:endParaRPr kumimoji="1" lang="en-US" altLang="zh-CN" dirty="0"/>
          </a:p>
          <a:p>
            <a:pPr marL="342900" indent="-342900">
              <a:buAutoNum type="arabicParenBoth"/>
            </a:pPr>
            <a:r>
              <a:rPr kumimoji="1" lang="zh-CN" altLang="en-US" dirty="0"/>
              <a:t>对光照特征有较高的鲁棒性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903E1F-3E5F-7545-82F0-ACD87858A171}"/>
              </a:ext>
            </a:extLst>
          </p:cNvPr>
          <p:cNvSpPr txBox="1"/>
          <p:nvPr/>
        </p:nvSpPr>
        <p:spPr>
          <a:xfrm>
            <a:off x="526598" y="6230246"/>
            <a:ext cx="882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Source: https://</a:t>
            </a:r>
            <a:r>
              <a:rPr kumimoji="1" lang="en-US" altLang="zh-CN" sz="1600" dirty="0" err="1"/>
              <a:t>docs.opencv.org</a:t>
            </a:r>
            <a:r>
              <a:rPr kumimoji="1" lang="en-US" altLang="zh-CN" sz="1600" dirty="0"/>
              <a:t>/master/da/d60/</a:t>
            </a:r>
            <a:r>
              <a:rPr kumimoji="1" lang="en-US" altLang="zh-CN" sz="1600" dirty="0" err="1"/>
              <a:t>tutorial_face_main.html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8159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DF6429-1D64-C64A-B9B6-5CDD31F12721}"/>
              </a:ext>
            </a:extLst>
          </p:cNvPr>
          <p:cNvSpPr txBox="1"/>
          <p:nvPr/>
        </p:nvSpPr>
        <p:spPr>
          <a:xfrm>
            <a:off x="476320" y="1119596"/>
            <a:ext cx="938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人脸识别：基于局部二值模式</a:t>
            </a:r>
            <a:r>
              <a:rPr lang="en-US" altLang="zh-CN" sz="3200" dirty="0"/>
              <a:t>(LBP)</a:t>
            </a:r>
            <a:r>
              <a:rPr lang="zh-CN" altLang="en-US" sz="3200" dirty="0"/>
              <a:t>算法</a:t>
            </a: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1631B-6D0E-AC4C-BFE8-786B56FEA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767" y="1704371"/>
            <a:ext cx="6185618" cy="50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2629785" y="1384329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答辩及展示内容：</a:t>
            </a:r>
            <a:endParaRPr lang="en-US" altLang="zh-CN" sz="4400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BDC14-A448-4A4B-9164-F8BC9A7743B7}"/>
              </a:ext>
            </a:extLst>
          </p:cNvPr>
          <p:cNvSpPr txBox="1"/>
          <p:nvPr/>
        </p:nvSpPr>
        <p:spPr>
          <a:xfrm>
            <a:off x="1762426" y="2821504"/>
            <a:ext cx="86671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/>
              <a:t>技术路线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 err="1"/>
              <a:t>LowRISC</a:t>
            </a:r>
            <a:r>
              <a:rPr lang="zh-CN" altLang="en-US" sz="3200" dirty="0"/>
              <a:t>搭建及外设添加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身份证号及人脸识别实现方式</a:t>
            </a:r>
          </a:p>
        </p:txBody>
      </p:sp>
    </p:spTree>
    <p:extLst>
      <p:ext uri="{BB962C8B-B14F-4D97-AF65-F5344CB8AC3E}">
        <p14:creationId xmlns:p14="http://schemas.microsoft.com/office/powerpoint/2010/main" val="128029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846899"/>
            <a:ext cx="1074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所有项目成果已发布至本队</a:t>
            </a:r>
            <a:r>
              <a:rPr lang="en-US" altLang="zh-CN" sz="3600" dirty="0" err="1"/>
              <a:t>Github</a:t>
            </a:r>
            <a:r>
              <a:rPr lang="zh-CN" altLang="en-US" sz="3600" dirty="0"/>
              <a:t>仓库</a:t>
            </a:r>
            <a:endParaRPr lang="en-US" altLang="zh-CN" sz="3600" dirty="0"/>
          </a:p>
          <a:p>
            <a:pPr algn="ctr"/>
            <a:r>
              <a:rPr lang="en-US" altLang="zh-CN" sz="3600" dirty="0">
                <a:hlinkClick r:id="rId2"/>
              </a:rPr>
              <a:t>https://github.com/Loow-Teech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1622D-8E73-451C-A23D-AEB00FF573F3}"/>
              </a:ext>
            </a:extLst>
          </p:cNvPr>
          <p:cNvSpPr txBox="1"/>
          <p:nvPr/>
        </p:nvSpPr>
        <p:spPr>
          <a:xfrm>
            <a:off x="1033970" y="3323769"/>
            <a:ext cx="10124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2400" dirty="0" err="1"/>
              <a:t>lowrisc</a:t>
            </a:r>
            <a:r>
              <a:rPr lang="en-US" altLang="zh-CN" sz="2400" dirty="0"/>
              <a:t>-chip: </a:t>
            </a:r>
            <a:r>
              <a:rPr lang="zh-CN" altLang="en-US" sz="2400" dirty="0"/>
              <a:t>增加外设后的</a:t>
            </a:r>
            <a:r>
              <a:rPr lang="en-US" altLang="zh-CN" sz="2400" dirty="0" err="1"/>
              <a:t>LowRISC</a:t>
            </a:r>
            <a:endParaRPr lang="en-US" altLang="zh-CN" sz="2400" dirty="0"/>
          </a:p>
          <a:p>
            <a:pPr marL="742950" indent="-742950">
              <a:buAutoNum type="arabicPeriod"/>
            </a:pPr>
            <a:r>
              <a:rPr lang="en-US" altLang="zh-CN" sz="2400" dirty="0"/>
              <a:t>human-face-identification-on-RISC-V-arch:</a:t>
            </a:r>
            <a:r>
              <a:rPr lang="zh-CN" altLang="en-US" sz="2400" dirty="0"/>
              <a:t>人脸识别项目包</a:t>
            </a:r>
            <a:endParaRPr lang="en-US" altLang="zh-CN" sz="2400" dirty="0"/>
          </a:p>
          <a:p>
            <a:pPr marL="742950" indent="-742950">
              <a:buAutoNum type="arabicPeriod"/>
            </a:pPr>
            <a:r>
              <a:rPr lang="en-US" altLang="zh-CN" sz="2400" dirty="0"/>
              <a:t>number-identification-on-RISC-V-architecture:</a:t>
            </a:r>
            <a:r>
              <a:rPr lang="zh-CN" altLang="en-US" sz="2400" dirty="0"/>
              <a:t>身份证号识别项目包</a:t>
            </a:r>
            <a:endParaRPr lang="en-US" altLang="zh-CN" sz="2400" dirty="0"/>
          </a:p>
          <a:p>
            <a:pPr marL="742950" indent="-742950">
              <a:buAutoNum type="arabicPeriod"/>
            </a:pPr>
            <a:r>
              <a:rPr lang="en-US" altLang="zh-CN" sz="2400" dirty="0"/>
              <a:t>8bit-PMOD-logic-output:</a:t>
            </a:r>
            <a:r>
              <a:rPr lang="zh-CN" altLang="en-US" sz="2400" dirty="0"/>
              <a:t>使用</a:t>
            </a:r>
            <a:r>
              <a:rPr lang="en-US" altLang="zh-CN" sz="2400" dirty="0"/>
              <a:t>Instant SoC</a:t>
            </a:r>
            <a:r>
              <a:rPr lang="zh-CN" altLang="en-US" sz="2400" dirty="0"/>
              <a:t>实现的</a:t>
            </a:r>
            <a:r>
              <a:rPr lang="en-US" altLang="zh-CN" sz="2400" dirty="0"/>
              <a:t>PMOD</a:t>
            </a:r>
            <a:r>
              <a:rPr lang="zh-CN" altLang="en-US" sz="2400" dirty="0"/>
              <a:t>输出和数码管显示</a:t>
            </a:r>
            <a:r>
              <a:rPr lang="en-US" altLang="zh-CN" sz="2400" dirty="0"/>
              <a:t>(</a:t>
            </a:r>
            <a:r>
              <a:rPr lang="zh-CN" altLang="en-US" sz="2400" dirty="0"/>
              <a:t>初赛成果</a:t>
            </a:r>
            <a:r>
              <a:rPr lang="en-US" altLang="zh-CN" sz="2400" dirty="0"/>
              <a:t>)</a:t>
            </a:r>
          </a:p>
          <a:p>
            <a:pPr marL="742950" indent="-742950">
              <a:buAutoNum type="arabicPeriod"/>
            </a:pPr>
            <a:r>
              <a:rPr lang="en-US" altLang="zh-CN" sz="2400" dirty="0" err="1"/>
              <a:t>libopencv-riscv</a:t>
            </a:r>
            <a:r>
              <a:rPr lang="en-US" altLang="zh-CN" sz="2400" dirty="0"/>
              <a:t>:</a:t>
            </a:r>
            <a:r>
              <a:rPr lang="zh-CN" altLang="en-US" sz="2400" dirty="0"/>
              <a:t>交叉编译的</a:t>
            </a:r>
            <a:r>
              <a:rPr lang="en-US" altLang="zh-CN" sz="2400" dirty="0"/>
              <a:t>OpenCV</a:t>
            </a:r>
            <a:r>
              <a:rPr lang="zh-CN" altLang="en-US" sz="2400" dirty="0"/>
              <a:t>库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2890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6CD78F-F81F-B043-BAA7-DACDC7009973}"/>
              </a:ext>
            </a:extLst>
          </p:cNvPr>
          <p:cNvSpPr txBox="1"/>
          <p:nvPr/>
        </p:nvSpPr>
        <p:spPr>
          <a:xfrm>
            <a:off x="1888732" y="3226294"/>
            <a:ext cx="841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/>
              <a:t>请各位评委交流指正</a:t>
            </a:r>
            <a:r>
              <a:rPr kumimoji="1" lang="en-US" altLang="zh-CN" sz="3600" dirty="0"/>
              <a:t>!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6608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4396241" y="409728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技术路线</a:t>
            </a:r>
            <a:endParaRPr lang="en-US" altLang="zh-CN" sz="4400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BDC14-A448-4A4B-9164-F8BC9A7743B7}"/>
              </a:ext>
            </a:extLst>
          </p:cNvPr>
          <p:cNvSpPr txBox="1"/>
          <p:nvPr/>
        </p:nvSpPr>
        <p:spPr>
          <a:xfrm>
            <a:off x="843628" y="2038039"/>
            <a:ext cx="109581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3200" dirty="0"/>
              <a:t>使用基于</a:t>
            </a:r>
            <a:r>
              <a:rPr lang="en-US" altLang="zh-CN" sz="3200" dirty="0"/>
              <a:t>Rocket</a:t>
            </a:r>
            <a:r>
              <a:rPr lang="zh-CN" altLang="en-US" sz="3200" dirty="0"/>
              <a:t>核的开源项目</a:t>
            </a:r>
            <a:r>
              <a:rPr lang="en-US" altLang="zh-CN" sz="3200" dirty="0" err="1"/>
              <a:t>LowRISC</a:t>
            </a:r>
            <a:r>
              <a:rPr lang="zh-CN" altLang="en-US" sz="3200" dirty="0"/>
              <a:t>实现在</a:t>
            </a:r>
            <a:r>
              <a:rPr lang="en-US" altLang="zh-CN" sz="3200" dirty="0"/>
              <a:t>RISC-V</a:t>
            </a:r>
            <a:r>
              <a:rPr lang="zh-CN" altLang="en-US" sz="3200" dirty="0"/>
              <a:t>核上运行</a:t>
            </a:r>
            <a:r>
              <a:rPr lang="en-US" altLang="zh-CN" sz="3200" dirty="0"/>
              <a:t>Linux</a:t>
            </a:r>
            <a:r>
              <a:rPr lang="zh-CN" altLang="en-US" sz="3200" dirty="0"/>
              <a:t>（</a:t>
            </a:r>
            <a:r>
              <a:rPr lang="en-US" altLang="zh-CN" sz="3200" dirty="0"/>
              <a:t>Debian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en-US" altLang="zh-CN" sz="3200" dirty="0"/>
              <a:t>FTP(</a:t>
            </a:r>
            <a:r>
              <a:rPr lang="en-US" altLang="zh-CN" sz="3200" dirty="0" err="1"/>
              <a:t>vsftpd</a:t>
            </a:r>
            <a:r>
              <a:rPr lang="en-US" altLang="zh-CN" sz="3200" dirty="0"/>
              <a:t>)</a:t>
            </a:r>
            <a:r>
              <a:rPr lang="zh-CN" altLang="en-US" sz="3200" dirty="0"/>
              <a:t>和图像显示</a:t>
            </a:r>
            <a:r>
              <a:rPr lang="en-US" altLang="zh-CN" sz="3200" dirty="0"/>
              <a:t>(</a:t>
            </a:r>
            <a:r>
              <a:rPr lang="en-US" altLang="zh-CN" sz="3200" dirty="0" err="1"/>
              <a:t>cacaview</a:t>
            </a:r>
            <a:r>
              <a:rPr lang="en-US" altLang="zh-CN" sz="3200" dirty="0"/>
              <a:t>)</a:t>
            </a:r>
            <a:r>
              <a:rPr lang="zh-CN" altLang="en-US" sz="3200" dirty="0"/>
              <a:t>基于</a:t>
            </a:r>
            <a:r>
              <a:rPr lang="en-US" altLang="zh-CN" sz="3200" dirty="0"/>
              <a:t>Debian</a:t>
            </a:r>
            <a:r>
              <a:rPr lang="zh-CN" altLang="en-US" sz="3200" dirty="0"/>
              <a:t>实现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为</a:t>
            </a:r>
            <a:r>
              <a:rPr lang="en-US" altLang="zh-CN" sz="3200" dirty="0" err="1"/>
              <a:t>LowRISC</a:t>
            </a:r>
            <a:r>
              <a:rPr lang="zh-CN" altLang="en-US" sz="3200" dirty="0"/>
              <a:t>添加</a:t>
            </a:r>
            <a:r>
              <a:rPr lang="en-US" altLang="zh-CN" sz="3200" dirty="0"/>
              <a:t>PMOD</a:t>
            </a:r>
            <a:r>
              <a:rPr lang="zh-CN" altLang="en-US" sz="3200" dirty="0"/>
              <a:t>和数码管外设</a:t>
            </a:r>
            <a:r>
              <a:rPr lang="en-US" altLang="zh-CN" sz="3200" dirty="0"/>
              <a:t>,</a:t>
            </a:r>
            <a:r>
              <a:rPr lang="zh-CN" altLang="en-US" sz="3200" dirty="0"/>
              <a:t>分别用于输出八位逻辑字样</a:t>
            </a:r>
            <a:r>
              <a:rPr lang="en-US" altLang="zh-CN" sz="3200" dirty="0"/>
              <a:t>RISC-V</a:t>
            </a:r>
            <a:r>
              <a:rPr lang="zh-CN" altLang="en-US" sz="3200" dirty="0"/>
              <a:t>和显示队伍名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基于数字统计特征的身份证号识别器</a:t>
            </a:r>
            <a:endParaRPr lang="en-US" altLang="zh-CN" sz="3200" dirty="0"/>
          </a:p>
          <a:p>
            <a:pPr marL="342900" indent="-342900">
              <a:buAutoNum type="arabicPeriod"/>
            </a:pPr>
            <a:r>
              <a:rPr lang="zh-CN" altLang="en-US" sz="3200" dirty="0"/>
              <a:t>基于局部二值模式的人脸识别器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8667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498" y="1690750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完成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平台测试和搭建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BDC14-A448-4A4B-9164-F8BC9A7743B7}"/>
              </a:ext>
            </a:extLst>
          </p:cNvPr>
          <p:cNvSpPr txBox="1"/>
          <p:nvPr/>
        </p:nvSpPr>
        <p:spPr>
          <a:xfrm>
            <a:off x="1116037" y="2913279"/>
            <a:ext cx="99599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分别尝试了使用</a:t>
            </a:r>
            <a:r>
              <a:rPr lang="en-US" altLang="zh-CN" sz="3200" dirty="0" err="1"/>
              <a:t>buildroot</a:t>
            </a:r>
            <a:r>
              <a:rPr lang="zh-CN" altLang="en-US" sz="3200" dirty="0"/>
              <a:t>和使用预编译二进制</a:t>
            </a:r>
            <a:r>
              <a:rPr lang="en-US" altLang="zh-CN" sz="3200" dirty="0"/>
              <a:t>+</a:t>
            </a:r>
            <a:r>
              <a:rPr lang="zh-CN" altLang="en-US" sz="3200" dirty="0"/>
              <a:t>系统包的方式对</a:t>
            </a:r>
            <a:r>
              <a:rPr lang="en-US" altLang="zh-CN" sz="3200" dirty="0"/>
              <a:t>LowRISC0.6RC4</a:t>
            </a:r>
            <a:r>
              <a:rPr lang="zh-CN" altLang="en-US" sz="3200" dirty="0"/>
              <a:t>和</a:t>
            </a:r>
            <a:r>
              <a:rPr lang="en-US" altLang="zh-CN" sz="3200" dirty="0"/>
              <a:t>0.7RC2</a:t>
            </a:r>
            <a:r>
              <a:rPr lang="zh-CN" altLang="en-US" sz="3200" dirty="0"/>
              <a:t>进行了测试和比较</a:t>
            </a:r>
            <a:r>
              <a:rPr lang="en-US" altLang="zh-CN" sz="3200" dirty="0"/>
              <a:t>.</a:t>
            </a:r>
            <a:r>
              <a:rPr lang="zh-CN" altLang="en-US" sz="3200" dirty="0"/>
              <a:t>最后选择了综合性能及稳定性较好的</a:t>
            </a:r>
            <a:r>
              <a:rPr lang="en-US" altLang="zh-CN" sz="3200" dirty="0"/>
              <a:t>0.6RC4</a:t>
            </a:r>
            <a:r>
              <a:rPr lang="zh-CN" altLang="en-US" sz="3200" dirty="0"/>
              <a:t>版本作为作品平台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437804" y="455948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12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701512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完成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平台测试和搭建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472710" y="469804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8C7185EE-CC35-4280-8619-3C5D0E2F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" y="2964872"/>
            <a:ext cx="110204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441369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完成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平台测试和搭建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174837" y="428239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2CCFAE-3535-4AEE-890A-19374B0D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8" y="2586898"/>
            <a:ext cx="4514883" cy="2643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AAD196-1E1A-46E0-8F1F-A02C1004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88" y="2586898"/>
            <a:ext cx="4519646" cy="2643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98BF3E-1958-4C4E-B255-D04EB00B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996" y="3476918"/>
            <a:ext cx="2044592" cy="8591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79DDBC-434A-4BDA-B288-FB0714368350}"/>
              </a:ext>
            </a:extLst>
          </p:cNvPr>
          <p:cNvSpPr txBox="1"/>
          <p:nvPr/>
        </p:nvSpPr>
        <p:spPr>
          <a:xfrm>
            <a:off x="735792" y="5416631"/>
            <a:ext cx="1074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工作目录</a:t>
            </a:r>
            <a:r>
              <a:rPr lang="en-US" altLang="zh-CN" sz="3600" dirty="0"/>
              <a:t>——</a:t>
            </a:r>
            <a:r>
              <a:rPr lang="zh-CN" altLang="en-US" sz="3600" dirty="0"/>
              <a:t>记录了我们从初见</a:t>
            </a:r>
            <a:r>
              <a:rPr lang="en-US" altLang="zh-CN" sz="3600" dirty="0" err="1"/>
              <a:t>LowRISC</a:t>
            </a:r>
            <a:r>
              <a:rPr lang="en-US" altLang="zh-CN" sz="3600" dirty="0"/>
              <a:t>,</a:t>
            </a:r>
            <a:r>
              <a:rPr lang="zh-CN" altLang="en-US" sz="3600" dirty="0"/>
              <a:t>到和</a:t>
            </a:r>
            <a:r>
              <a:rPr lang="en-US" altLang="zh-CN" sz="3600" dirty="0" err="1"/>
              <a:t>LowRISC</a:t>
            </a:r>
            <a:r>
              <a:rPr lang="en-US" altLang="zh-CN" sz="3600" dirty="0"/>
              <a:t>”</a:t>
            </a:r>
            <a:r>
              <a:rPr lang="zh-CN" altLang="en-US" sz="3600" dirty="0"/>
              <a:t>友好相处</a:t>
            </a:r>
            <a:r>
              <a:rPr lang="en-US" altLang="zh-CN" sz="3600" dirty="0"/>
              <a:t>”</a:t>
            </a:r>
            <a:r>
              <a:rPr lang="zh-CN" altLang="en-US" sz="3600" dirty="0"/>
              <a:t>的历程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12414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660081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2.</a:t>
            </a:r>
            <a:r>
              <a:rPr lang="zh-CN" altLang="en-US" sz="3600" dirty="0"/>
              <a:t>对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软核进行修改</a:t>
            </a:r>
            <a:r>
              <a:rPr lang="en-US" altLang="zh-CN" sz="3600" dirty="0"/>
              <a:t>,</a:t>
            </a:r>
            <a:r>
              <a:rPr lang="zh-CN" altLang="en-US" sz="3600" dirty="0"/>
              <a:t>添加外设</a:t>
            </a:r>
            <a:endParaRPr lang="en-US" altLang="zh-CN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BDC14-A448-4A4B-9164-F8BC9A7743B7}"/>
              </a:ext>
            </a:extLst>
          </p:cNvPr>
          <p:cNvSpPr txBox="1"/>
          <p:nvPr/>
        </p:nvSpPr>
        <p:spPr>
          <a:xfrm>
            <a:off x="1116039" y="3089563"/>
            <a:ext cx="9959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/>
              <a:t>通过使用</a:t>
            </a:r>
            <a:r>
              <a:rPr lang="en-US" altLang="zh-CN" sz="3200" dirty="0"/>
              <a:t>System Verilog</a:t>
            </a:r>
            <a:r>
              <a:rPr lang="zh-CN" altLang="en-US" sz="3200" dirty="0"/>
              <a:t>语言在</a:t>
            </a:r>
            <a:r>
              <a:rPr lang="en-US" altLang="zh-CN" sz="3200" dirty="0" err="1"/>
              <a:t>LowRISC</a:t>
            </a:r>
            <a:r>
              <a:rPr lang="zh-CN" altLang="en-US" sz="3200" dirty="0"/>
              <a:t>外设模块</a:t>
            </a:r>
            <a:r>
              <a:rPr lang="en-US" altLang="zh-CN" sz="3200" dirty="0"/>
              <a:t>(periph_soc.sv)</a:t>
            </a:r>
            <a:r>
              <a:rPr lang="zh-CN" altLang="en-US" sz="3200" dirty="0"/>
              <a:t>中写出目标功能</a:t>
            </a:r>
            <a:r>
              <a:rPr lang="en-US" altLang="zh-CN" sz="3200" dirty="0"/>
              <a:t>,</a:t>
            </a:r>
            <a:r>
              <a:rPr lang="zh-CN" altLang="en-US" sz="3200" dirty="0"/>
              <a:t>并在核心顶层调用</a:t>
            </a:r>
            <a:r>
              <a:rPr lang="en-US" altLang="zh-CN" sz="3200" dirty="0"/>
              <a:t>(chip_top.sv),</a:t>
            </a:r>
            <a:r>
              <a:rPr lang="zh-CN" altLang="en-US" sz="3200" dirty="0"/>
              <a:t>实现</a:t>
            </a:r>
            <a:r>
              <a:rPr lang="en-US" altLang="zh-CN" sz="3200" dirty="0"/>
              <a:t>PMOD</a:t>
            </a:r>
            <a:r>
              <a:rPr lang="zh-CN" altLang="en-US" sz="3200" dirty="0"/>
              <a:t>和数码管的自定义功能实现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353155" y="414384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885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721500" y="1527346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2.</a:t>
            </a:r>
            <a:r>
              <a:rPr lang="zh-CN" altLang="en-US" sz="3600" dirty="0"/>
              <a:t>对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软核进行修改</a:t>
            </a:r>
            <a:r>
              <a:rPr lang="en-US" altLang="zh-CN" sz="3600" dirty="0"/>
              <a:t>,</a:t>
            </a:r>
            <a:r>
              <a:rPr lang="zh-CN" altLang="en-US" sz="3600" dirty="0"/>
              <a:t>添加外设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3939310" y="442093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3A978B-02A4-45A6-86B4-BD7692EE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0" y="2400729"/>
            <a:ext cx="3348700" cy="32300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03487-254D-45D6-B6E9-FD85016AF97B}"/>
              </a:ext>
            </a:extLst>
          </p:cNvPr>
          <p:cNvSpPr txBox="1"/>
          <p:nvPr/>
        </p:nvSpPr>
        <p:spPr>
          <a:xfrm>
            <a:off x="245944" y="5857795"/>
            <a:ext cx="6096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已开源</a:t>
            </a:r>
            <a:r>
              <a:rPr lang="en-US" altLang="zh-CN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r>
              <a:rPr lang="en-US" altLang="zh-CN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https://github.com/Loow-Teech/lowrisc-chip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CEE2CA-E2D9-49D4-B1F3-7C9A3BA735F5}"/>
              </a:ext>
            </a:extLst>
          </p:cNvPr>
          <p:cNvSpPr txBox="1"/>
          <p:nvPr/>
        </p:nvSpPr>
        <p:spPr>
          <a:xfrm>
            <a:off x="4939145" y="2489489"/>
            <a:ext cx="68164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/>
              <a:t>1. </a:t>
            </a:r>
            <a:r>
              <a:rPr lang="zh-CN" altLang="en-US" sz="3200" dirty="0"/>
              <a:t>在</a:t>
            </a:r>
            <a:r>
              <a:rPr lang="en-US" altLang="zh-CN" sz="3200" dirty="0" err="1"/>
              <a:t>vivado</a:t>
            </a:r>
            <a:r>
              <a:rPr lang="zh-CN" altLang="en-US" sz="3200" dirty="0"/>
              <a:t>中进行设计综合</a:t>
            </a:r>
            <a:r>
              <a:rPr lang="en-US" altLang="zh-CN" sz="3200" dirty="0"/>
              <a:t>,</a:t>
            </a:r>
            <a:r>
              <a:rPr lang="zh-CN" altLang="en-US" sz="3200" dirty="0"/>
              <a:t>生成比特流</a:t>
            </a:r>
            <a:r>
              <a:rPr lang="en-US" altLang="zh-CN" sz="3200" dirty="0"/>
              <a:t>,</a:t>
            </a:r>
            <a:r>
              <a:rPr lang="zh-CN" altLang="en-US" sz="3200" dirty="0"/>
              <a:t>通过内置</a:t>
            </a:r>
            <a:r>
              <a:rPr lang="en-US" altLang="zh-CN" sz="3200" dirty="0"/>
              <a:t>Hardware Manager</a:t>
            </a:r>
            <a:r>
              <a:rPr lang="zh-CN" altLang="en-US" sz="3200" dirty="0"/>
              <a:t>写入比特流测试可用性</a:t>
            </a:r>
            <a:endParaRPr lang="en-US" altLang="zh-CN" sz="3200" dirty="0"/>
          </a:p>
          <a:p>
            <a:pPr algn="just"/>
            <a:r>
              <a:rPr lang="en-US" altLang="zh-CN" sz="3200" dirty="0"/>
              <a:t>2. </a:t>
            </a:r>
            <a:r>
              <a:rPr lang="zh-CN" altLang="en-US" sz="3200" dirty="0"/>
              <a:t>通过</a:t>
            </a:r>
            <a:r>
              <a:rPr lang="en-US" altLang="zh-CN" sz="3200" dirty="0" err="1"/>
              <a:t>Makefile</a:t>
            </a:r>
            <a:r>
              <a:rPr lang="zh-CN" altLang="en-US" sz="3200" dirty="0"/>
              <a:t>命令</a:t>
            </a:r>
            <a:r>
              <a:rPr lang="en-US" altLang="zh-CN" sz="3200" dirty="0"/>
              <a:t>:make </a:t>
            </a:r>
            <a:r>
              <a:rPr lang="en-US" altLang="zh-CN" sz="3200" dirty="0" err="1"/>
              <a:t>cfgmem</a:t>
            </a:r>
            <a:r>
              <a:rPr lang="en-US" altLang="zh-CN" sz="3200" dirty="0"/>
              <a:t>/make program-</a:t>
            </a:r>
            <a:r>
              <a:rPr lang="en-US" altLang="zh-CN" sz="3200" dirty="0" err="1"/>
              <a:t>cfgmem</a:t>
            </a:r>
            <a:r>
              <a:rPr lang="zh-CN" altLang="en-US" sz="3200" dirty="0"/>
              <a:t>将比特流写入</a:t>
            </a:r>
            <a:r>
              <a:rPr lang="en-US" altLang="zh-CN" sz="3200" dirty="0"/>
              <a:t>QSPI Memory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1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0E559E-14B0-45D2-B47E-4216588F9337}"/>
              </a:ext>
            </a:extLst>
          </p:cNvPr>
          <p:cNvSpPr txBox="1"/>
          <p:nvPr/>
        </p:nvSpPr>
        <p:spPr>
          <a:xfrm>
            <a:off x="627069" y="1274695"/>
            <a:ext cx="107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2.</a:t>
            </a:r>
            <a:r>
              <a:rPr lang="zh-CN" altLang="en-US" sz="3600" dirty="0"/>
              <a:t>对</a:t>
            </a:r>
            <a:r>
              <a:rPr lang="en-US" altLang="zh-CN" sz="3600" dirty="0" err="1"/>
              <a:t>LowRISC</a:t>
            </a:r>
            <a:r>
              <a:rPr lang="zh-CN" altLang="en-US" sz="3600" dirty="0"/>
              <a:t>软核进行修改</a:t>
            </a:r>
            <a:r>
              <a:rPr lang="en-US" altLang="zh-CN" sz="3600" dirty="0"/>
              <a:t>,</a:t>
            </a:r>
            <a:r>
              <a:rPr lang="zh-CN" altLang="en-US" sz="3600" dirty="0"/>
              <a:t>添加外设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8AF094-731A-43E6-8C96-A5D13AF38766}"/>
              </a:ext>
            </a:extLst>
          </p:cNvPr>
          <p:cNvSpPr txBox="1"/>
          <p:nvPr/>
        </p:nvSpPr>
        <p:spPr>
          <a:xfrm>
            <a:off x="4170192" y="390280"/>
            <a:ext cx="6932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+mj-lt"/>
              </a:rPr>
              <a:t>作品简介</a:t>
            </a:r>
            <a:endParaRPr lang="en-US" altLang="zh-CN" sz="4400" dirty="0"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A5843B-8DF2-414F-B358-38002175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61" y="1921026"/>
            <a:ext cx="4417526" cy="3925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C54D3B-FB02-4F2B-ABAC-1797BA86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33" y="1921026"/>
            <a:ext cx="4628850" cy="39254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00DF3FA-ED1F-4658-B969-FE05A472ADEC}"/>
              </a:ext>
            </a:extLst>
          </p:cNvPr>
          <p:cNvSpPr txBox="1"/>
          <p:nvPr/>
        </p:nvSpPr>
        <p:spPr>
          <a:xfrm>
            <a:off x="7118896" y="5819974"/>
            <a:ext cx="3324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Modified </a:t>
            </a:r>
            <a:r>
              <a:rPr lang="en-US" altLang="zh-CN" sz="2800" dirty="0" err="1"/>
              <a:t>LowRISC</a:t>
            </a:r>
            <a:r>
              <a:rPr lang="en-US" altLang="zh-CN" sz="2800" dirty="0"/>
              <a:t> Core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F926E6-EA2C-4A5A-BA93-8434F509C9C4}"/>
              </a:ext>
            </a:extLst>
          </p:cNvPr>
          <p:cNvSpPr txBox="1"/>
          <p:nvPr/>
        </p:nvSpPr>
        <p:spPr>
          <a:xfrm>
            <a:off x="1652231" y="5819974"/>
            <a:ext cx="3324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Original </a:t>
            </a:r>
            <a:r>
              <a:rPr lang="en-US" altLang="zh-CN" sz="2800" dirty="0" err="1"/>
              <a:t>LowRISC</a:t>
            </a:r>
            <a:r>
              <a:rPr lang="en-US" altLang="zh-CN" sz="28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4191907598"/>
      </p:ext>
    </p:extLst>
  </p:cSld>
  <p:clrMapOvr>
    <a:masterClrMapping/>
  </p:clrMapOvr>
</p:sld>
</file>

<file path=ppt/theme/theme1.xml><?xml version="1.0" encoding="utf-8"?>
<a:theme xmlns:a="http://schemas.openxmlformats.org/drawingml/2006/main" name="DIGIL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LENT" id="{A456AA8F-43E6-48AB-83CE-1E1844CC73F6}" vid="{4625B36A-B56D-46AB-BB19-359BFFC432F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1629</TotalTime>
  <Words>626</Words>
  <Application>Microsoft Office PowerPoint</Application>
  <PresentationFormat>宽屏</PresentationFormat>
  <Paragraphs>80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DIGILENT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Levin</dc:creator>
  <cp:lastModifiedBy>Leo Levin</cp:lastModifiedBy>
  <cp:revision>12</cp:revision>
  <dcterms:created xsi:type="dcterms:W3CDTF">2020-07-23T03:25:05Z</dcterms:created>
  <dcterms:modified xsi:type="dcterms:W3CDTF">2020-08-21T07:02:17Z</dcterms:modified>
</cp:coreProperties>
</file>